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460" r:id="rId2"/>
    <p:sldId id="466" r:id="rId3"/>
    <p:sldId id="415" r:id="rId4"/>
    <p:sldId id="494" r:id="rId5"/>
    <p:sldId id="461" r:id="rId6"/>
    <p:sldId id="464" r:id="rId7"/>
    <p:sldId id="439" r:id="rId8"/>
    <p:sldId id="459" r:id="rId9"/>
    <p:sldId id="462" r:id="rId10"/>
    <p:sldId id="486" r:id="rId11"/>
    <p:sldId id="487" r:id="rId12"/>
    <p:sldId id="493" r:id="rId13"/>
    <p:sldId id="489" r:id="rId14"/>
    <p:sldId id="491" r:id="rId15"/>
    <p:sldId id="4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B14EB3-B7A3-4AE1-B309-85D07EE017BC}">
          <p14:sldIdLst>
            <p14:sldId id="460"/>
            <p14:sldId id="466"/>
            <p14:sldId id="415"/>
            <p14:sldId id="494"/>
            <p14:sldId id="461"/>
            <p14:sldId id="464"/>
            <p14:sldId id="439"/>
            <p14:sldId id="459"/>
            <p14:sldId id="462"/>
            <p14:sldId id="486"/>
            <p14:sldId id="487"/>
            <p14:sldId id="493"/>
            <p14:sldId id="489"/>
            <p14:sldId id="491"/>
            <p14:sldId id="465"/>
          </p14:sldIdLst>
        </p14:section>
        <p14:section name="Раздел без заголовка" id="{61279430-3411-4B50-AB9B-D15079BC6AC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Борисов" initials="МБ" lastIdx="1" clrIdx="0">
    <p:extLst>
      <p:ext uri="{19B8F6BF-5375-455C-9EA6-DF929625EA0E}">
        <p15:presenceInfo xmlns:p15="http://schemas.microsoft.com/office/powerpoint/2012/main" userId="Михаил Борис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C29A7-EADF-4A6F-9CAF-1AF15189EAAA}" v="154" dt="2020-07-31T10:21:47.104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3537" autoAdjust="0"/>
  </p:normalViewPr>
  <p:slideViewPr>
    <p:cSldViewPr snapToGrid="0">
      <p:cViewPr varScale="1">
        <p:scale>
          <a:sx n="70" d="100"/>
          <a:sy n="70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 D" userId="70691284395512e9" providerId="LiveId" clId="{804C29A7-EADF-4A6F-9CAF-1AF15189EAAA}"/>
    <pc:docChg chg="undo custSel modSld">
      <pc:chgData name="Anton D" userId="70691284395512e9" providerId="LiveId" clId="{804C29A7-EADF-4A6F-9CAF-1AF15189EAAA}" dt="2020-07-31T10:28:15.257" v="246" actId="20577"/>
      <pc:docMkLst>
        <pc:docMk/>
      </pc:docMkLst>
      <pc:sldChg chg="modSp">
        <pc:chgData name="Anton D" userId="70691284395512e9" providerId="LiveId" clId="{804C29A7-EADF-4A6F-9CAF-1AF15189EAAA}" dt="2020-07-31T10:04:32.946" v="37" actId="20577"/>
        <pc:sldMkLst>
          <pc:docMk/>
          <pc:sldMk cId="2012846822" sldId="415"/>
        </pc:sldMkLst>
        <pc:graphicFrameChg chg="mod">
          <ac:chgData name="Anton D" userId="70691284395512e9" providerId="LiveId" clId="{804C29A7-EADF-4A6F-9CAF-1AF15189EAAA}" dt="2020-07-31T10:04:32.946" v="37" actId="20577"/>
          <ac:graphicFrameMkLst>
            <pc:docMk/>
            <pc:sldMk cId="2012846822" sldId="415"/>
            <ac:graphicFrameMk id="18" creationId="{3176B591-4363-4A19-B5F3-4176C0D39371}"/>
          </ac:graphicFrameMkLst>
        </pc:graphicFrameChg>
      </pc:sldChg>
      <pc:sldChg chg="addSp delSp modSp mod">
        <pc:chgData name="Anton D" userId="70691284395512e9" providerId="LiveId" clId="{804C29A7-EADF-4A6F-9CAF-1AF15189EAAA}" dt="2020-07-31T10:15:17.984" v="148" actId="1076"/>
        <pc:sldMkLst>
          <pc:docMk/>
          <pc:sldMk cId="226597106" sldId="439"/>
        </pc:sldMkLst>
        <pc:picChg chg="del">
          <ac:chgData name="Anton D" userId="70691284395512e9" providerId="LiveId" clId="{804C29A7-EADF-4A6F-9CAF-1AF15189EAAA}" dt="2020-07-31T10:15:02.371" v="140" actId="478"/>
          <ac:picMkLst>
            <pc:docMk/>
            <pc:sldMk cId="226597106" sldId="439"/>
            <ac:picMk id="2" creationId="{6D5DE097-C9DB-4177-90DE-1F7403E4CC39}"/>
          </ac:picMkLst>
        </pc:picChg>
        <pc:picChg chg="add mod">
          <ac:chgData name="Anton D" userId="70691284395512e9" providerId="LiveId" clId="{804C29A7-EADF-4A6F-9CAF-1AF15189EAAA}" dt="2020-07-31T10:15:17.984" v="148" actId="1076"/>
          <ac:picMkLst>
            <pc:docMk/>
            <pc:sldMk cId="226597106" sldId="439"/>
            <ac:picMk id="7" creationId="{302F13C1-71EA-4265-9540-88612A92DCA5}"/>
          </ac:picMkLst>
        </pc:picChg>
      </pc:sldChg>
      <pc:sldChg chg="modSp">
        <pc:chgData name="Anton D" userId="70691284395512e9" providerId="LiveId" clId="{804C29A7-EADF-4A6F-9CAF-1AF15189EAAA}" dt="2020-07-31T10:26:40.104" v="233" actId="20577"/>
        <pc:sldMkLst>
          <pc:docMk/>
          <pc:sldMk cId="1430201293" sldId="459"/>
        </pc:sldMkLst>
        <pc:graphicFrameChg chg="mod">
          <ac:chgData name="Anton D" userId="70691284395512e9" providerId="LiveId" clId="{804C29A7-EADF-4A6F-9CAF-1AF15189EAAA}" dt="2020-07-31T10:26:40.104" v="233" actId="20577"/>
          <ac:graphicFrameMkLst>
            <pc:docMk/>
            <pc:sldMk cId="1430201293" sldId="459"/>
            <ac:graphicFrameMk id="9" creationId="{4368CF47-DED7-4CAB-B208-B78C9E96CC6F}"/>
          </ac:graphicFrameMkLst>
        </pc:graphicFrameChg>
      </pc:sldChg>
      <pc:sldChg chg="delSp modSp mod">
        <pc:chgData name="Anton D" userId="70691284395512e9" providerId="LiveId" clId="{804C29A7-EADF-4A6F-9CAF-1AF15189EAAA}" dt="2020-07-31T10:25:57.775" v="232" actId="123"/>
        <pc:sldMkLst>
          <pc:docMk/>
          <pc:sldMk cId="527608639" sldId="460"/>
        </pc:sldMkLst>
        <pc:spChg chg="mod">
          <ac:chgData name="Anton D" userId="70691284395512e9" providerId="LiveId" clId="{804C29A7-EADF-4A6F-9CAF-1AF15189EAAA}" dt="2020-07-31T10:00:32.938" v="8" actId="1076"/>
          <ac:spMkLst>
            <pc:docMk/>
            <pc:sldMk cId="527608639" sldId="460"/>
            <ac:spMk id="4" creationId="{C633A44D-5070-432C-A18C-AF9B0DC4D3E6}"/>
          </ac:spMkLst>
        </pc:spChg>
        <pc:spChg chg="mod">
          <ac:chgData name="Anton D" userId="70691284395512e9" providerId="LiveId" clId="{804C29A7-EADF-4A6F-9CAF-1AF15189EAAA}" dt="2020-07-31T10:25:57.775" v="232" actId="123"/>
          <ac:spMkLst>
            <pc:docMk/>
            <pc:sldMk cId="527608639" sldId="460"/>
            <ac:spMk id="11" creationId="{7CA20F8C-CDA1-4BE9-9842-46BBEDF93918}"/>
          </ac:spMkLst>
        </pc:spChg>
        <pc:picChg chg="mod">
          <ac:chgData name="Anton D" userId="70691284395512e9" providerId="LiveId" clId="{804C29A7-EADF-4A6F-9CAF-1AF15189EAAA}" dt="2020-07-31T10:00:39.280" v="10" actId="1076"/>
          <ac:picMkLst>
            <pc:docMk/>
            <pc:sldMk cId="527608639" sldId="460"/>
            <ac:picMk id="2" creationId="{8D5C2FAB-10CA-43D1-91C7-FDF257A8CFF8}"/>
          </ac:picMkLst>
        </pc:picChg>
        <pc:picChg chg="del">
          <ac:chgData name="Anton D" userId="70691284395512e9" providerId="LiveId" clId="{804C29A7-EADF-4A6F-9CAF-1AF15189EAAA}" dt="2020-07-31T10:00:30.028" v="7" actId="478"/>
          <ac:picMkLst>
            <pc:docMk/>
            <pc:sldMk cId="527608639" sldId="460"/>
            <ac:picMk id="8" creationId="{5DCADBC8-AE22-4D9B-9EFC-8C53599C89DD}"/>
          </ac:picMkLst>
        </pc:picChg>
      </pc:sldChg>
      <pc:sldChg chg="modSp">
        <pc:chgData name="Anton D" userId="70691284395512e9" providerId="LiveId" clId="{804C29A7-EADF-4A6F-9CAF-1AF15189EAAA}" dt="2020-07-31T10:14:38.708" v="139" actId="20577"/>
        <pc:sldMkLst>
          <pc:docMk/>
          <pc:sldMk cId="1189934011" sldId="461"/>
        </pc:sldMkLst>
        <pc:graphicFrameChg chg="mod">
          <ac:chgData name="Anton D" userId="70691284395512e9" providerId="LiveId" clId="{804C29A7-EADF-4A6F-9CAF-1AF15189EAAA}" dt="2020-07-31T10:14:38.708" v="139" actId="20577"/>
          <ac:graphicFrameMkLst>
            <pc:docMk/>
            <pc:sldMk cId="1189934011" sldId="461"/>
            <ac:graphicFrameMk id="9" creationId="{3AA79772-6543-4EAA-AEA6-F7198B4B9F47}"/>
          </ac:graphicFrameMkLst>
        </pc:graphicFrameChg>
      </pc:sldChg>
      <pc:sldChg chg="modSp mod">
        <pc:chgData name="Anton D" userId="70691284395512e9" providerId="LiveId" clId="{804C29A7-EADF-4A6F-9CAF-1AF15189EAAA}" dt="2020-07-31T10:17:34.908" v="160" actId="20577"/>
        <pc:sldMkLst>
          <pc:docMk/>
          <pc:sldMk cId="2933519867" sldId="462"/>
        </pc:sldMkLst>
        <pc:spChg chg="mod">
          <ac:chgData name="Anton D" userId="70691284395512e9" providerId="LiveId" clId="{804C29A7-EADF-4A6F-9CAF-1AF15189EAAA}" dt="2020-07-31T10:17:34.908" v="160" actId="20577"/>
          <ac:spMkLst>
            <pc:docMk/>
            <pc:sldMk cId="2933519867" sldId="462"/>
            <ac:spMk id="10" creationId="{FF91FF99-1C45-4F39-8FA2-2BE1FDB5388F}"/>
          </ac:spMkLst>
        </pc:spChg>
      </pc:sldChg>
      <pc:sldChg chg="modSp">
        <pc:chgData name="Anton D" userId="70691284395512e9" providerId="LiveId" clId="{804C29A7-EADF-4A6F-9CAF-1AF15189EAAA}" dt="2020-07-31T10:26:59.133" v="234" actId="20577"/>
        <pc:sldMkLst>
          <pc:docMk/>
          <pc:sldMk cId="3340748837" sldId="486"/>
        </pc:sldMkLst>
        <pc:graphicFrameChg chg="mod">
          <ac:chgData name="Anton D" userId="70691284395512e9" providerId="LiveId" clId="{804C29A7-EADF-4A6F-9CAF-1AF15189EAAA}" dt="2020-07-31T10:26:59.133" v="234" actId="20577"/>
          <ac:graphicFrameMkLst>
            <pc:docMk/>
            <pc:sldMk cId="3340748837" sldId="486"/>
            <ac:graphicFrameMk id="10" creationId="{8A16ABCE-CA49-4202-BD19-7F94D72EDE71}"/>
          </ac:graphicFrameMkLst>
        </pc:graphicFrameChg>
      </pc:sldChg>
      <pc:sldChg chg="modSp">
        <pc:chgData name="Anton D" userId="70691284395512e9" providerId="LiveId" clId="{804C29A7-EADF-4A6F-9CAF-1AF15189EAAA}" dt="2020-07-31T10:27:46.640" v="243" actId="20577"/>
        <pc:sldMkLst>
          <pc:docMk/>
          <pc:sldMk cId="288255401" sldId="487"/>
        </pc:sldMkLst>
        <pc:graphicFrameChg chg="mod">
          <ac:chgData name="Anton D" userId="70691284395512e9" providerId="LiveId" clId="{804C29A7-EADF-4A6F-9CAF-1AF15189EAAA}" dt="2020-07-31T10:27:46.640" v="243" actId="20577"/>
          <ac:graphicFrameMkLst>
            <pc:docMk/>
            <pc:sldMk cId="288255401" sldId="487"/>
            <ac:graphicFrameMk id="6" creationId="{C6D66FB2-5C1F-4DC8-9A6C-341EF4AE1FBE}"/>
          </ac:graphicFrameMkLst>
        </pc:graphicFrameChg>
      </pc:sldChg>
      <pc:sldChg chg="modSp">
        <pc:chgData name="Anton D" userId="70691284395512e9" providerId="LiveId" clId="{804C29A7-EADF-4A6F-9CAF-1AF15189EAAA}" dt="2020-07-31T10:28:15.257" v="246" actId="20577"/>
        <pc:sldMkLst>
          <pc:docMk/>
          <pc:sldMk cId="1181634298" sldId="489"/>
        </pc:sldMkLst>
        <pc:graphicFrameChg chg="mod">
          <ac:chgData name="Anton D" userId="70691284395512e9" providerId="LiveId" clId="{804C29A7-EADF-4A6F-9CAF-1AF15189EAAA}" dt="2020-07-31T10:28:15.257" v="246" actId="20577"/>
          <ac:graphicFrameMkLst>
            <pc:docMk/>
            <pc:sldMk cId="1181634298" sldId="489"/>
            <ac:graphicFrameMk id="6" creationId="{D430283C-FA66-4A7F-B139-EFF07791E7D0}"/>
          </ac:graphicFrameMkLst>
        </pc:graphicFrameChg>
      </pc:sldChg>
      <pc:sldChg chg="modSp mod">
        <pc:chgData name="Anton D" userId="70691284395512e9" providerId="LiveId" clId="{804C29A7-EADF-4A6F-9CAF-1AF15189EAAA}" dt="2020-07-31T10:25:38.575" v="227" actId="20577"/>
        <pc:sldMkLst>
          <pc:docMk/>
          <pc:sldMk cId="726384595" sldId="491"/>
        </pc:sldMkLst>
        <pc:spChg chg="mod">
          <ac:chgData name="Anton D" userId="70691284395512e9" providerId="LiveId" clId="{804C29A7-EADF-4A6F-9CAF-1AF15189EAAA}" dt="2020-07-31T10:25:38.575" v="227" actId="20577"/>
          <ac:spMkLst>
            <pc:docMk/>
            <pc:sldMk cId="726384595" sldId="491"/>
            <ac:spMk id="7" creationId="{17C512CC-2FCC-4618-9C9C-58B735930D2D}"/>
          </ac:spMkLst>
        </pc:spChg>
      </pc:sldChg>
      <pc:sldChg chg="addSp delSp modSp mod">
        <pc:chgData name="Anton D" userId="70691284395512e9" providerId="LiveId" clId="{804C29A7-EADF-4A6F-9CAF-1AF15189EAAA}" dt="2020-07-31T10:19:56.603" v="176" actId="1076"/>
        <pc:sldMkLst>
          <pc:docMk/>
          <pc:sldMk cId="917812169" sldId="493"/>
        </pc:sldMkLst>
        <pc:picChg chg="del">
          <ac:chgData name="Anton D" userId="70691284395512e9" providerId="LiveId" clId="{804C29A7-EADF-4A6F-9CAF-1AF15189EAAA}" dt="2020-07-31T10:19:44.051" v="169" actId="478"/>
          <ac:picMkLst>
            <pc:docMk/>
            <pc:sldMk cId="917812169" sldId="493"/>
            <ac:picMk id="2" creationId="{1B5B2C32-65C3-41B2-9DCC-5D536EC9010C}"/>
          </ac:picMkLst>
        </pc:picChg>
        <pc:picChg chg="add mod">
          <ac:chgData name="Anton D" userId="70691284395512e9" providerId="LiveId" clId="{804C29A7-EADF-4A6F-9CAF-1AF15189EAAA}" dt="2020-07-31T10:19:56.603" v="176" actId="1076"/>
          <ac:picMkLst>
            <pc:docMk/>
            <pc:sldMk cId="917812169" sldId="493"/>
            <ac:picMk id="7" creationId="{E31CBFB3-CAD3-4EF8-BB38-95CDAD1996E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54172-A9D6-4583-8EF5-595EDA106EE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ABD60A-6B39-489A-B437-05C21B7C8B65}">
      <dgm:prSet phldrT="[Текст]"/>
      <dgm:spPr>
        <a:solidFill>
          <a:srgbClr val="ED1C24">
            <a:alpha val="80000"/>
          </a:srgbClr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Федеральный закон Российской Федерации № 416-ФЗ от 30.12.12 г. «О водоснабжении и водоотведении»</a:t>
          </a:r>
        </a:p>
      </dgm:t>
    </dgm:pt>
    <dgm:pt modelId="{2448B335-FAEB-4803-A436-A88E05C30EEA}" type="parTrans" cxnId="{9D39DBF7-B432-4460-A9D2-848C559F19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65FD-33C3-44D0-A188-C5B3431A81CE}" type="sibTrans" cxnId="{9D39DBF7-B432-4460-A9D2-848C559F19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95C77-2FD1-4290-AA5F-21FE4BE68AD5}">
      <dgm:prSet phldrT="[Текст]"/>
      <dgm:spPr>
        <a:solidFill>
          <a:srgbClr val="002060">
            <a:alpha val="80000"/>
          </a:srgbClr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Постановление Правительства РФ от 05.09.2013 г.  № 782 "О схемах водоснабжения и водоотведения"</a:t>
          </a:r>
        </a:p>
      </dgm:t>
    </dgm:pt>
    <dgm:pt modelId="{6676ABB5-465E-4473-A431-427B8F49F91A}" type="parTrans" cxnId="{86A72350-D4BD-45BE-B343-B4DC0B7820E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BED3C-822A-44F4-90C0-1FEAC88EAF59}" type="sibTrans" cxnId="{86A72350-D4BD-45BE-B343-B4DC0B7820E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483D9-D91F-41AD-A52D-705F3734D318}" type="pres">
      <dgm:prSet presAssocID="{50754172-A9D6-4583-8EF5-595EDA106E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9E5BD8-D620-4CE4-98F2-7CE3014347D0}" type="pres">
      <dgm:prSet presAssocID="{50754172-A9D6-4583-8EF5-595EDA106EE6}" presName="fgShape" presStyleLbl="fgShp" presStyleIdx="0" presStyleCnt="1"/>
      <dgm:spPr/>
    </dgm:pt>
    <dgm:pt modelId="{9DCA5BD5-6544-44BE-9E67-496B5B1F1C84}" type="pres">
      <dgm:prSet presAssocID="{50754172-A9D6-4583-8EF5-595EDA106EE6}" presName="linComp" presStyleCnt="0"/>
      <dgm:spPr/>
    </dgm:pt>
    <dgm:pt modelId="{D2B5F3E2-4F84-4871-95EB-360FAC2B740E}" type="pres">
      <dgm:prSet presAssocID="{E1ABD60A-6B39-489A-B437-05C21B7C8B65}" presName="compNode" presStyleCnt="0"/>
      <dgm:spPr/>
    </dgm:pt>
    <dgm:pt modelId="{5737E35F-5A2A-475A-9916-CCFF1BDE4C2F}" type="pres">
      <dgm:prSet presAssocID="{E1ABD60A-6B39-489A-B437-05C21B7C8B65}" presName="bkgdShape" presStyleLbl="node1" presStyleIdx="0" presStyleCnt="2" custLinFactNeighborX="-339"/>
      <dgm:spPr/>
      <dgm:t>
        <a:bodyPr/>
        <a:lstStyle/>
        <a:p>
          <a:endParaRPr lang="ru-RU"/>
        </a:p>
      </dgm:t>
    </dgm:pt>
    <dgm:pt modelId="{C391166F-DF36-4DDB-B599-756E283A1C7D}" type="pres">
      <dgm:prSet presAssocID="{E1ABD60A-6B39-489A-B437-05C21B7C8B6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78A94-5B35-447F-AED1-3148CDC5F408}" type="pres">
      <dgm:prSet presAssocID="{E1ABD60A-6B39-489A-B437-05C21B7C8B65}" presName="invisiNode" presStyleLbl="node1" presStyleIdx="0" presStyleCnt="2"/>
      <dgm:spPr/>
    </dgm:pt>
    <dgm:pt modelId="{6B4D0E03-8A7C-496E-A0F8-32E36907BE70}" type="pres">
      <dgm:prSet presAssocID="{E1ABD60A-6B39-489A-B437-05C21B7C8B65}" presName="imagNode" presStyleLbl="fgImgPlace1" presStyleIdx="0" presStyleCnt="2" custLinFactNeighborX="-6569" custLinFactNeighborY="366"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7A6FD8DC-96AB-4F8D-92FC-D961A41F6286}" type="pres">
      <dgm:prSet presAssocID="{ACF265FD-33C3-44D0-A188-C5B3431A81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D465C7-C9AE-4DB6-96A1-0FBAF2600604}" type="pres">
      <dgm:prSet presAssocID="{7F995C77-2FD1-4290-AA5F-21FE4BE68AD5}" presName="compNode" presStyleCnt="0"/>
      <dgm:spPr/>
    </dgm:pt>
    <dgm:pt modelId="{1FE3F735-C5AB-4CAB-A840-084371C05793}" type="pres">
      <dgm:prSet presAssocID="{7F995C77-2FD1-4290-AA5F-21FE4BE68AD5}" presName="bkgdShape" presStyleLbl="node1" presStyleIdx="1" presStyleCnt="2" custLinFactNeighborX="-2016"/>
      <dgm:spPr/>
      <dgm:t>
        <a:bodyPr/>
        <a:lstStyle/>
        <a:p>
          <a:endParaRPr lang="ru-RU"/>
        </a:p>
      </dgm:t>
    </dgm:pt>
    <dgm:pt modelId="{5EEC38BE-98A9-45BE-933A-27DD99CF49D6}" type="pres">
      <dgm:prSet presAssocID="{7F995C77-2FD1-4290-AA5F-21FE4BE68AD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24DA0-DFFA-4D53-9C6B-7F9582F8538E}" type="pres">
      <dgm:prSet presAssocID="{7F995C77-2FD1-4290-AA5F-21FE4BE68AD5}" presName="invisiNode" presStyleLbl="node1" presStyleIdx="1" presStyleCnt="2"/>
      <dgm:spPr/>
    </dgm:pt>
    <dgm:pt modelId="{F0AEB1D5-C75B-45BD-AA4F-D0399B5971C4}" type="pres">
      <dgm:prSet presAssocID="{7F995C77-2FD1-4290-AA5F-21FE4BE68AD5}" presName="imagNode" presStyleLbl="fgImgPlace1" presStyleIdx="1" presStyleCnt="2" custLinFactNeighborX="-1875" custLinFactNeighborY="625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</dgm:ptLst>
  <dgm:cxnLst>
    <dgm:cxn modelId="{A7418AC6-9B10-426E-93EA-F013AD78B006}" type="presOf" srcId="{E1ABD60A-6B39-489A-B437-05C21B7C8B65}" destId="{5737E35F-5A2A-475A-9916-CCFF1BDE4C2F}" srcOrd="0" destOrd="0" presId="urn:microsoft.com/office/officeart/2005/8/layout/hList7"/>
    <dgm:cxn modelId="{5D0DA55C-E43E-4C4C-B660-137C959B7794}" type="presOf" srcId="{7F995C77-2FD1-4290-AA5F-21FE4BE68AD5}" destId="{1FE3F735-C5AB-4CAB-A840-084371C05793}" srcOrd="0" destOrd="0" presId="urn:microsoft.com/office/officeart/2005/8/layout/hList7"/>
    <dgm:cxn modelId="{4E6A9BE3-E0FE-4D56-8DD7-699441B592B7}" type="presOf" srcId="{E1ABD60A-6B39-489A-B437-05C21B7C8B65}" destId="{C391166F-DF36-4DDB-B599-756E283A1C7D}" srcOrd="1" destOrd="0" presId="urn:microsoft.com/office/officeart/2005/8/layout/hList7"/>
    <dgm:cxn modelId="{9D39DBF7-B432-4460-A9D2-848C559F1909}" srcId="{50754172-A9D6-4583-8EF5-595EDA106EE6}" destId="{E1ABD60A-6B39-489A-B437-05C21B7C8B65}" srcOrd="0" destOrd="0" parTransId="{2448B335-FAEB-4803-A436-A88E05C30EEA}" sibTransId="{ACF265FD-33C3-44D0-A188-C5B3431A81CE}"/>
    <dgm:cxn modelId="{E9C81EF9-3024-40E8-A28C-66526ED65976}" type="presOf" srcId="{7F995C77-2FD1-4290-AA5F-21FE4BE68AD5}" destId="{5EEC38BE-98A9-45BE-933A-27DD99CF49D6}" srcOrd="1" destOrd="0" presId="urn:microsoft.com/office/officeart/2005/8/layout/hList7"/>
    <dgm:cxn modelId="{86A72350-D4BD-45BE-B343-B4DC0B7820E6}" srcId="{50754172-A9D6-4583-8EF5-595EDA106EE6}" destId="{7F995C77-2FD1-4290-AA5F-21FE4BE68AD5}" srcOrd="1" destOrd="0" parTransId="{6676ABB5-465E-4473-A431-427B8F49F91A}" sibTransId="{5CEBED3C-822A-44F4-90C0-1FEAC88EAF59}"/>
    <dgm:cxn modelId="{96CE673B-4762-4993-86EA-1D124880389D}" type="presOf" srcId="{50754172-A9D6-4583-8EF5-595EDA106EE6}" destId="{6A2483D9-D91F-41AD-A52D-705F3734D318}" srcOrd="0" destOrd="0" presId="urn:microsoft.com/office/officeart/2005/8/layout/hList7"/>
    <dgm:cxn modelId="{C18AB8C5-C13F-4DDF-BA4F-E2518C3BA201}" type="presOf" srcId="{ACF265FD-33C3-44D0-A188-C5B3431A81CE}" destId="{7A6FD8DC-96AB-4F8D-92FC-D961A41F6286}" srcOrd="0" destOrd="0" presId="urn:microsoft.com/office/officeart/2005/8/layout/hList7"/>
    <dgm:cxn modelId="{1C912AA3-262A-46A9-B658-551E986A3E93}" type="presParOf" srcId="{6A2483D9-D91F-41AD-A52D-705F3734D318}" destId="{F89E5BD8-D620-4CE4-98F2-7CE3014347D0}" srcOrd="0" destOrd="0" presId="urn:microsoft.com/office/officeart/2005/8/layout/hList7"/>
    <dgm:cxn modelId="{5D120868-E180-4C8F-A720-9F9A18D59ED1}" type="presParOf" srcId="{6A2483D9-D91F-41AD-A52D-705F3734D318}" destId="{9DCA5BD5-6544-44BE-9E67-496B5B1F1C84}" srcOrd="1" destOrd="0" presId="urn:microsoft.com/office/officeart/2005/8/layout/hList7"/>
    <dgm:cxn modelId="{EFF5D0A0-9D5E-49A8-88C8-8CC04223C95A}" type="presParOf" srcId="{9DCA5BD5-6544-44BE-9E67-496B5B1F1C84}" destId="{D2B5F3E2-4F84-4871-95EB-360FAC2B740E}" srcOrd="0" destOrd="0" presId="urn:microsoft.com/office/officeart/2005/8/layout/hList7"/>
    <dgm:cxn modelId="{CD9ECF7A-CAF1-40A0-BA7D-F26474480666}" type="presParOf" srcId="{D2B5F3E2-4F84-4871-95EB-360FAC2B740E}" destId="{5737E35F-5A2A-475A-9916-CCFF1BDE4C2F}" srcOrd="0" destOrd="0" presId="urn:microsoft.com/office/officeart/2005/8/layout/hList7"/>
    <dgm:cxn modelId="{03A18F3C-D02E-4182-AFAE-375570DFDD0F}" type="presParOf" srcId="{D2B5F3E2-4F84-4871-95EB-360FAC2B740E}" destId="{C391166F-DF36-4DDB-B599-756E283A1C7D}" srcOrd="1" destOrd="0" presId="urn:microsoft.com/office/officeart/2005/8/layout/hList7"/>
    <dgm:cxn modelId="{06072B66-2381-4039-99AD-92028DBD2DC4}" type="presParOf" srcId="{D2B5F3E2-4F84-4871-95EB-360FAC2B740E}" destId="{E6778A94-5B35-447F-AED1-3148CDC5F408}" srcOrd="2" destOrd="0" presId="urn:microsoft.com/office/officeart/2005/8/layout/hList7"/>
    <dgm:cxn modelId="{E71FD503-AC37-4672-8E9F-393527F4B72B}" type="presParOf" srcId="{D2B5F3E2-4F84-4871-95EB-360FAC2B740E}" destId="{6B4D0E03-8A7C-496E-A0F8-32E36907BE70}" srcOrd="3" destOrd="0" presId="urn:microsoft.com/office/officeart/2005/8/layout/hList7"/>
    <dgm:cxn modelId="{75CE9DC0-7942-4FF5-9CD6-1809F91EDFC8}" type="presParOf" srcId="{9DCA5BD5-6544-44BE-9E67-496B5B1F1C84}" destId="{7A6FD8DC-96AB-4F8D-92FC-D961A41F6286}" srcOrd="1" destOrd="0" presId="urn:microsoft.com/office/officeart/2005/8/layout/hList7"/>
    <dgm:cxn modelId="{D68E22C0-8DB0-462B-B3FF-B7A5A03D8E03}" type="presParOf" srcId="{9DCA5BD5-6544-44BE-9E67-496B5B1F1C84}" destId="{C0D465C7-C9AE-4DB6-96A1-0FBAF2600604}" srcOrd="2" destOrd="0" presId="urn:microsoft.com/office/officeart/2005/8/layout/hList7"/>
    <dgm:cxn modelId="{4CDA7F02-E495-4ED9-AA8C-893DD55F0B71}" type="presParOf" srcId="{C0D465C7-C9AE-4DB6-96A1-0FBAF2600604}" destId="{1FE3F735-C5AB-4CAB-A840-084371C05793}" srcOrd="0" destOrd="0" presId="urn:microsoft.com/office/officeart/2005/8/layout/hList7"/>
    <dgm:cxn modelId="{9D335115-88FE-4F4D-84D5-7D59C0A5886E}" type="presParOf" srcId="{C0D465C7-C9AE-4DB6-96A1-0FBAF2600604}" destId="{5EEC38BE-98A9-45BE-933A-27DD99CF49D6}" srcOrd="1" destOrd="0" presId="urn:microsoft.com/office/officeart/2005/8/layout/hList7"/>
    <dgm:cxn modelId="{38886FF5-2DF5-4427-AB30-6A7393DD21F2}" type="presParOf" srcId="{C0D465C7-C9AE-4DB6-96A1-0FBAF2600604}" destId="{A6824DA0-DFFA-4D53-9C6B-7F9582F8538E}" srcOrd="2" destOrd="0" presId="urn:microsoft.com/office/officeart/2005/8/layout/hList7"/>
    <dgm:cxn modelId="{6C94BAF6-1035-483B-B872-D30B2223EDC1}" type="presParOf" srcId="{C0D465C7-C9AE-4DB6-96A1-0FBAF2600604}" destId="{F0AEB1D5-C75B-45BD-AA4F-D0399B5971C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C24CD-3E96-4565-A397-F90A561A0B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157F0-C555-4844-9A4A-97B6AF8201D1}">
      <dgm:prSet custT="1"/>
      <dgm:spPr/>
      <dgm:t>
        <a:bodyPr/>
        <a:lstStyle/>
        <a:p>
          <a:r>
            <a:rPr lang="ru-RU" sz="2400" kern="1200" dirty="0" err="1" smtClean="0"/>
            <a:t>Сорумское</a:t>
          </a:r>
          <a:r>
            <a:rPr lang="ru-RU" sz="2400" kern="1200" dirty="0" smtClean="0"/>
            <a:t> ЛПУ МГ ООО «Газпром </a:t>
          </a:r>
          <a:r>
            <a:rPr lang="ru-RU" sz="2400" kern="1200" dirty="0" err="1" smtClean="0"/>
            <a:t>трансгаз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Югорск</a:t>
          </a:r>
          <a:r>
            <a:rPr lang="ru-RU" sz="2400" kern="1200" dirty="0" smtClean="0"/>
            <a:t>» ПАО «Газпром»</a:t>
          </a:r>
        </a:p>
      </dgm:t>
    </dgm:pt>
    <dgm:pt modelId="{D696655A-BEA1-45A6-8DAF-68D0445CB2E8}" type="parTrans" cxnId="{0F3FEBA4-095B-4AE0-99B9-0627A58CD3D9}">
      <dgm:prSet/>
      <dgm:spPr/>
      <dgm:t>
        <a:bodyPr/>
        <a:lstStyle/>
        <a:p>
          <a:endParaRPr lang="ru-RU"/>
        </a:p>
      </dgm:t>
    </dgm:pt>
    <dgm:pt modelId="{56E81D18-CC29-45D4-BCA1-D71D4EF420B2}" type="sibTrans" cxnId="{0F3FEBA4-095B-4AE0-99B9-0627A58CD3D9}">
      <dgm:prSet/>
      <dgm:spPr/>
      <dgm:t>
        <a:bodyPr/>
        <a:lstStyle/>
        <a:p>
          <a:endParaRPr lang="ru-RU"/>
        </a:p>
      </dgm:t>
    </dgm:pt>
    <dgm:pt modelId="{B888E160-B43D-40ED-89E6-9C36DE97623F}">
      <dgm:prSet custT="1"/>
      <dgm:spPr/>
      <dgm:t>
        <a:bodyPr/>
        <a:lstStyle/>
        <a:p>
          <a:r>
            <a:rPr lang="ru-RU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водоснабжение осуществляется водами подземного горизонта через </a:t>
          </a: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 скважин:</a:t>
          </a:r>
          <a:endParaRPr lang="ru-RU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3DF909B-0D8B-4A38-A095-E3B4848C7CAC}" type="sibTrans" cxnId="{D40B38AB-C139-48CB-8B0B-2A1C517A4896}">
      <dgm:prSet/>
      <dgm:spPr/>
      <dgm:t>
        <a:bodyPr/>
        <a:lstStyle/>
        <a:p>
          <a:endParaRPr lang="ru-RU"/>
        </a:p>
      </dgm:t>
    </dgm:pt>
    <dgm:pt modelId="{1AB4634E-D505-4B8D-B056-DE0BAABC1C0F}" type="parTrans" cxnId="{D40B38AB-C139-48CB-8B0B-2A1C517A4896}">
      <dgm:prSet/>
      <dgm:spPr/>
      <dgm:t>
        <a:bodyPr/>
        <a:lstStyle/>
        <a:p>
          <a:endParaRPr lang="ru-RU"/>
        </a:p>
      </dgm:t>
    </dgm:pt>
    <dgm:pt modelId="{CF63EC37-7E86-436E-B8DA-755DDAEED14E}">
      <dgm:prSet custT="1"/>
      <dgm:spPr/>
      <dgm:t>
        <a:bodyPr/>
        <a:lstStyle/>
        <a:p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 – эксплуатационных</a:t>
          </a:r>
          <a:endParaRPr lang="ru-RU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26C62E-87CD-40B2-A729-81F108F6CB47}" type="parTrans" cxnId="{BE38185A-AE08-4E46-BED7-9705ECA14D27}">
      <dgm:prSet/>
      <dgm:spPr/>
    </dgm:pt>
    <dgm:pt modelId="{72E0A118-32A0-4DEB-9B21-7C885693F92E}" type="sibTrans" cxnId="{BE38185A-AE08-4E46-BED7-9705ECA14D27}">
      <dgm:prSet/>
      <dgm:spPr/>
    </dgm:pt>
    <dgm:pt modelId="{ADFB0D81-079E-4E6B-BD81-045366D2CD97}">
      <dgm:prSet custT="1"/>
      <dgm:spPr/>
      <dgm:t>
        <a:bodyPr/>
        <a:lstStyle/>
        <a:p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– наблюдательных</a:t>
          </a:r>
          <a:endParaRPr lang="ru-RU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A080DAD-E361-4B17-B9AC-B7FED47074EB}" type="parTrans" cxnId="{41709856-B234-4BB6-8605-3229D705B2C8}">
      <dgm:prSet/>
      <dgm:spPr/>
    </dgm:pt>
    <dgm:pt modelId="{1E64935C-D49A-4AF7-B132-F9E148D6D99F}" type="sibTrans" cxnId="{41709856-B234-4BB6-8605-3229D705B2C8}">
      <dgm:prSet/>
      <dgm:spPr/>
    </dgm:pt>
    <dgm:pt modelId="{779B7BB2-EFC7-42EA-A520-8CFB16429C76}" type="pres">
      <dgm:prSet presAssocID="{6DAC24CD-3E96-4565-A397-F90A561A0B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79A0B-18CE-4D3C-8F4F-E214FA44B736}" type="pres">
      <dgm:prSet presAssocID="{73D157F0-C555-4844-9A4A-97B6AF8201D1}" presName="composite" presStyleCnt="0"/>
      <dgm:spPr/>
    </dgm:pt>
    <dgm:pt modelId="{ADD33A48-ED94-4DFF-AA1D-BB5403CBD682}" type="pres">
      <dgm:prSet presAssocID="{73D157F0-C555-4844-9A4A-97B6AF8201D1}" presName="parTx" presStyleLbl="alignNode1" presStyleIdx="0" presStyleCnt="1" custLinFactNeighborX="-1602" custLinFactNeighborY="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78DD9-D65F-48E2-97CF-B7646D1F157F}" type="pres">
      <dgm:prSet presAssocID="{73D157F0-C555-4844-9A4A-97B6AF8201D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24EB35-C523-4894-BF00-A6344C2F4B6A}" type="presOf" srcId="{B888E160-B43D-40ED-89E6-9C36DE97623F}" destId="{5FF78DD9-D65F-48E2-97CF-B7646D1F157F}" srcOrd="0" destOrd="0" presId="urn:microsoft.com/office/officeart/2005/8/layout/hList1"/>
    <dgm:cxn modelId="{8664F6F4-131D-4B91-9D39-DC08E764AC57}" type="presOf" srcId="{CF63EC37-7E86-436E-B8DA-755DDAEED14E}" destId="{5FF78DD9-D65F-48E2-97CF-B7646D1F157F}" srcOrd="0" destOrd="1" presId="urn:microsoft.com/office/officeart/2005/8/layout/hList1"/>
    <dgm:cxn modelId="{021AE4F6-064B-4B48-A9DE-E181D1A38B4F}" type="presOf" srcId="{ADFB0D81-079E-4E6B-BD81-045366D2CD97}" destId="{5FF78DD9-D65F-48E2-97CF-B7646D1F157F}" srcOrd="0" destOrd="2" presId="urn:microsoft.com/office/officeart/2005/8/layout/hList1"/>
    <dgm:cxn modelId="{FA2E6AA1-ED3B-45B5-9C7B-E1B37CDAD23F}" type="presOf" srcId="{6DAC24CD-3E96-4565-A397-F90A561A0BD9}" destId="{779B7BB2-EFC7-42EA-A520-8CFB16429C76}" srcOrd="0" destOrd="0" presId="urn:microsoft.com/office/officeart/2005/8/layout/hList1"/>
    <dgm:cxn modelId="{41709856-B234-4BB6-8605-3229D705B2C8}" srcId="{73D157F0-C555-4844-9A4A-97B6AF8201D1}" destId="{ADFB0D81-079E-4E6B-BD81-045366D2CD97}" srcOrd="2" destOrd="0" parTransId="{9A080DAD-E361-4B17-B9AC-B7FED47074EB}" sibTransId="{1E64935C-D49A-4AF7-B132-F9E148D6D99F}"/>
    <dgm:cxn modelId="{7E3F0B9C-B108-4BF0-B7B5-07A32FD86AE4}" type="presOf" srcId="{73D157F0-C555-4844-9A4A-97B6AF8201D1}" destId="{ADD33A48-ED94-4DFF-AA1D-BB5403CBD682}" srcOrd="0" destOrd="0" presId="urn:microsoft.com/office/officeart/2005/8/layout/hList1"/>
    <dgm:cxn modelId="{BE38185A-AE08-4E46-BED7-9705ECA14D27}" srcId="{73D157F0-C555-4844-9A4A-97B6AF8201D1}" destId="{CF63EC37-7E86-436E-B8DA-755DDAEED14E}" srcOrd="1" destOrd="0" parTransId="{0526C62E-87CD-40B2-A729-81F108F6CB47}" sibTransId="{72E0A118-32A0-4DEB-9B21-7C885693F92E}"/>
    <dgm:cxn modelId="{0F3FEBA4-095B-4AE0-99B9-0627A58CD3D9}" srcId="{6DAC24CD-3E96-4565-A397-F90A561A0BD9}" destId="{73D157F0-C555-4844-9A4A-97B6AF8201D1}" srcOrd="0" destOrd="0" parTransId="{D696655A-BEA1-45A6-8DAF-68D0445CB2E8}" sibTransId="{56E81D18-CC29-45D4-BCA1-D71D4EF420B2}"/>
    <dgm:cxn modelId="{D40B38AB-C139-48CB-8B0B-2A1C517A4896}" srcId="{73D157F0-C555-4844-9A4A-97B6AF8201D1}" destId="{B888E160-B43D-40ED-89E6-9C36DE97623F}" srcOrd="0" destOrd="0" parTransId="{1AB4634E-D505-4B8D-B056-DE0BAABC1C0F}" sibTransId="{73DF909B-0D8B-4A38-A095-E3B4848C7CAC}"/>
    <dgm:cxn modelId="{58EB8450-7D53-46D5-9768-3AE3F261E3AB}" type="presParOf" srcId="{779B7BB2-EFC7-42EA-A520-8CFB16429C76}" destId="{D4D79A0B-18CE-4D3C-8F4F-E214FA44B736}" srcOrd="0" destOrd="0" presId="urn:microsoft.com/office/officeart/2005/8/layout/hList1"/>
    <dgm:cxn modelId="{71FC0F20-3D79-44F2-9ED3-4E75391846CE}" type="presParOf" srcId="{D4D79A0B-18CE-4D3C-8F4F-E214FA44B736}" destId="{ADD33A48-ED94-4DFF-AA1D-BB5403CBD682}" srcOrd="0" destOrd="0" presId="urn:microsoft.com/office/officeart/2005/8/layout/hList1"/>
    <dgm:cxn modelId="{8A22377A-914D-4FA3-9290-A8EC7DF5A241}" type="presParOf" srcId="{D4D79A0B-18CE-4D3C-8F4F-E214FA44B736}" destId="{5FF78DD9-D65F-48E2-97CF-B7646D1F157F}" srcOrd="1" destOrd="0" presId="urn:microsoft.com/office/officeart/2005/8/layout/hList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C24CD-3E96-4565-A397-F90A561A0B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157F0-C555-4844-9A4A-97B6AF8201D1}">
      <dgm:prSet custT="1"/>
      <dgm:spPr/>
      <dgm:t>
        <a:bodyPr/>
        <a:lstStyle/>
        <a:p>
          <a:r>
            <a:rPr lang="ru-RU" sz="2400" kern="1200" dirty="0" smtClean="0"/>
            <a:t>АО «ЮКЭК-Белоярский»</a:t>
          </a:r>
          <a:endParaRPr lang="ru-RU" sz="2400" b="1" i="0" kern="1200" dirty="0">
            <a:latin typeface="Arial" panose="020B0604020202020204" pitchFamily="34" charset="0"/>
            <a:ea typeface="Roboto" pitchFamily="2" charset="0"/>
            <a:cs typeface="Arial" panose="020B0604020202020204" pitchFamily="34" charset="0"/>
          </a:endParaRPr>
        </a:p>
      </dgm:t>
    </dgm:pt>
    <dgm:pt modelId="{D696655A-BEA1-45A6-8DAF-68D0445CB2E8}" type="parTrans" cxnId="{0F3FEBA4-095B-4AE0-99B9-0627A58CD3D9}">
      <dgm:prSet/>
      <dgm:spPr/>
      <dgm:t>
        <a:bodyPr/>
        <a:lstStyle/>
        <a:p>
          <a:endParaRPr lang="ru-RU"/>
        </a:p>
      </dgm:t>
    </dgm:pt>
    <dgm:pt modelId="{56E81D18-CC29-45D4-BCA1-D71D4EF420B2}" type="sibTrans" cxnId="{0F3FEBA4-095B-4AE0-99B9-0627A58CD3D9}">
      <dgm:prSet/>
      <dgm:spPr/>
      <dgm:t>
        <a:bodyPr/>
        <a:lstStyle/>
        <a:p>
          <a:endParaRPr lang="ru-RU"/>
        </a:p>
      </dgm:t>
    </dgm:pt>
    <dgm:pt modelId="{B888E160-B43D-40ED-89E6-9C36DE97623F}">
      <dgm:prSet custT="1"/>
      <dgm:spPr/>
      <dgm:t>
        <a:bodyPr/>
        <a:lstStyle/>
        <a:p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водопроводные очистные сооружения проектной производительностью 1000 м³/</a:t>
          </a:r>
          <a:r>
            <a:rPr lang="ru-RU" sz="1400" kern="120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сут</a:t>
          </a: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(контейнерная станция водоподготовки «Кристалл-НК» -Р-42), введены в эксплуатацию в 2017 г. </a:t>
          </a:r>
          <a:endParaRPr lang="ru-RU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3DF909B-0D8B-4A38-A095-E3B4848C7CAC}" type="sibTrans" cxnId="{D40B38AB-C139-48CB-8B0B-2A1C517A4896}">
      <dgm:prSet/>
      <dgm:spPr/>
      <dgm:t>
        <a:bodyPr/>
        <a:lstStyle/>
        <a:p>
          <a:endParaRPr lang="ru-RU"/>
        </a:p>
      </dgm:t>
    </dgm:pt>
    <dgm:pt modelId="{1AB4634E-D505-4B8D-B056-DE0BAABC1C0F}" type="parTrans" cxnId="{D40B38AB-C139-48CB-8B0B-2A1C517A4896}">
      <dgm:prSet/>
      <dgm:spPr/>
      <dgm:t>
        <a:bodyPr/>
        <a:lstStyle/>
        <a:p>
          <a:endParaRPr lang="ru-RU"/>
        </a:p>
      </dgm:t>
    </dgm:pt>
    <dgm:pt modelId="{0D013811-9C24-4EDB-944E-375B2FCC5CF2}">
      <dgm:prSet custT="1"/>
      <dgm:spPr/>
      <dgm:t>
        <a:bodyPr/>
        <a:lstStyle/>
        <a:p>
          <a:r>
            <a:rPr lang="ru-RU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водопроводы общей протяженностью </a:t>
          </a: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14,3 </a:t>
          </a:r>
          <a:r>
            <a:rPr lang="ru-RU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км</a:t>
          </a:r>
        </a:p>
      </dgm:t>
    </dgm:pt>
    <dgm:pt modelId="{0329DE18-3063-408A-9A63-1EB4634B717E}" type="sibTrans" cxnId="{A6BA60F6-7478-4D20-B753-5EEF7D1DE5A4}">
      <dgm:prSet/>
      <dgm:spPr/>
      <dgm:t>
        <a:bodyPr/>
        <a:lstStyle/>
        <a:p>
          <a:endParaRPr lang="ru-RU"/>
        </a:p>
      </dgm:t>
    </dgm:pt>
    <dgm:pt modelId="{57DA6085-9E02-47A4-8907-80B991581D58}" type="parTrans" cxnId="{A6BA60F6-7478-4D20-B753-5EEF7D1DE5A4}">
      <dgm:prSet/>
      <dgm:spPr/>
      <dgm:t>
        <a:bodyPr/>
        <a:lstStyle/>
        <a:p>
          <a:endParaRPr lang="ru-RU"/>
        </a:p>
      </dgm:t>
    </dgm:pt>
    <dgm:pt modelId="{779B7BB2-EFC7-42EA-A520-8CFB16429C76}" type="pres">
      <dgm:prSet presAssocID="{6DAC24CD-3E96-4565-A397-F90A561A0B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79A0B-18CE-4D3C-8F4F-E214FA44B736}" type="pres">
      <dgm:prSet presAssocID="{73D157F0-C555-4844-9A4A-97B6AF8201D1}" presName="composite" presStyleCnt="0"/>
      <dgm:spPr/>
    </dgm:pt>
    <dgm:pt modelId="{ADD33A48-ED94-4DFF-AA1D-BB5403CBD682}" type="pres">
      <dgm:prSet presAssocID="{73D157F0-C555-4844-9A4A-97B6AF8201D1}" presName="parTx" presStyleLbl="alignNode1" presStyleIdx="0" presStyleCnt="1" custLinFactNeighborX="-1602" custLinFactNeighborY="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78DD9-D65F-48E2-97CF-B7646D1F157F}" type="pres">
      <dgm:prSet presAssocID="{73D157F0-C555-4844-9A4A-97B6AF8201D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24EB35-C523-4894-BF00-A6344C2F4B6A}" type="presOf" srcId="{B888E160-B43D-40ED-89E6-9C36DE97623F}" destId="{5FF78DD9-D65F-48E2-97CF-B7646D1F157F}" srcOrd="0" destOrd="0" presId="urn:microsoft.com/office/officeart/2005/8/layout/hList1"/>
    <dgm:cxn modelId="{FA2E6AA1-ED3B-45B5-9C7B-E1B37CDAD23F}" type="presOf" srcId="{6DAC24CD-3E96-4565-A397-F90A561A0BD9}" destId="{779B7BB2-EFC7-42EA-A520-8CFB16429C76}" srcOrd="0" destOrd="0" presId="urn:microsoft.com/office/officeart/2005/8/layout/hList1"/>
    <dgm:cxn modelId="{7E3F0B9C-B108-4BF0-B7B5-07A32FD86AE4}" type="presOf" srcId="{73D157F0-C555-4844-9A4A-97B6AF8201D1}" destId="{ADD33A48-ED94-4DFF-AA1D-BB5403CBD682}" srcOrd="0" destOrd="0" presId="urn:microsoft.com/office/officeart/2005/8/layout/hList1"/>
    <dgm:cxn modelId="{91BB9E4F-976B-408E-A8C3-0EEDA9BA2CFF}" type="presOf" srcId="{0D013811-9C24-4EDB-944E-375B2FCC5CF2}" destId="{5FF78DD9-D65F-48E2-97CF-B7646D1F157F}" srcOrd="0" destOrd="1" presId="urn:microsoft.com/office/officeart/2005/8/layout/hList1"/>
    <dgm:cxn modelId="{0F3FEBA4-095B-4AE0-99B9-0627A58CD3D9}" srcId="{6DAC24CD-3E96-4565-A397-F90A561A0BD9}" destId="{73D157F0-C555-4844-9A4A-97B6AF8201D1}" srcOrd="0" destOrd="0" parTransId="{D696655A-BEA1-45A6-8DAF-68D0445CB2E8}" sibTransId="{56E81D18-CC29-45D4-BCA1-D71D4EF420B2}"/>
    <dgm:cxn modelId="{D40B38AB-C139-48CB-8B0B-2A1C517A4896}" srcId="{73D157F0-C555-4844-9A4A-97B6AF8201D1}" destId="{B888E160-B43D-40ED-89E6-9C36DE97623F}" srcOrd="0" destOrd="0" parTransId="{1AB4634E-D505-4B8D-B056-DE0BAABC1C0F}" sibTransId="{73DF909B-0D8B-4A38-A095-E3B4848C7CAC}"/>
    <dgm:cxn modelId="{A6BA60F6-7478-4D20-B753-5EEF7D1DE5A4}" srcId="{73D157F0-C555-4844-9A4A-97B6AF8201D1}" destId="{0D013811-9C24-4EDB-944E-375B2FCC5CF2}" srcOrd="1" destOrd="0" parTransId="{57DA6085-9E02-47A4-8907-80B991581D58}" sibTransId="{0329DE18-3063-408A-9A63-1EB4634B717E}"/>
    <dgm:cxn modelId="{58EB8450-7D53-46D5-9768-3AE3F261E3AB}" type="presParOf" srcId="{779B7BB2-EFC7-42EA-A520-8CFB16429C76}" destId="{D4D79A0B-18CE-4D3C-8F4F-E214FA44B736}" srcOrd="0" destOrd="0" presId="urn:microsoft.com/office/officeart/2005/8/layout/hList1"/>
    <dgm:cxn modelId="{71FC0F20-3D79-44F2-9ED3-4E75391846CE}" type="presParOf" srcId="{D4D79A0B-18CE-4D3C-8F4F-E214FA44B736}" destId="{ADD33A48-ED94-4DFF-AA1D-BB5403CBD682}" srcOrd="0" destOrd="0" presId="urn:microsoft.com/office/officeart/2005/8/layout/hList1"/>
    <dgm:cxn modelId="{8A22377A-914D-4FA3-9290-A8EC7DF5A241}" type="presParOf" srcId="{D4D79A0B-18CE-4D3C-8F4F-E214FA44B736}" destId="{5FF78DD9-D65F-48E2-97CF-B7646D1F157F}" srcOrd="1" destOrd="0" presId="urn:microsoft.com/office/officeart/2005/8/layout/hList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E1838-C4D7-4336-BB82-4C8B591DA7BE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C88DD-1416-46F4-AF3F-F2A27BA878D4}">
      <dgm:prSet phldrT="[Текст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Вода, подаваемая потребителю после очистки, не соответствует требованиям ГОСТ Р 51232-98 «Вода питьевая» и СанПиН 2.1.4.1074-01 «Питьевая вода. Гигиенические требования. Контроль качества» по показателю «Марганец»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FA97C-0EB1-4FCF-88F3-0CB0BFF8A7FD}" type="parTrans" cxnId="{1D1BB1E7-6100-4565-96DC-BEC8E18B529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ACE61-D41D-4E83-BF31-3AD8D04A6BD4}" type="sibTrans" cxnId="{1D1BB1E7-6100-4565-96DC-BEC8E18B529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EB902-1138-499E-B995-8E8B0CC2E26F}">
      <dgm:prSet phldrT="[Текст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Высокий износ водопроводных сетей (большая часть сетей эксплуатируется более 30 лет). Отсутствие системы автоматического регулирования и современных систем контроля и сигнализации</a:t>
          </a:r>
        </a:p>
      </dgm:t>
    </dgm:pt>
    <dgm:pt modelId="{3E404E42-EA9A-4C26-BDB0-98F617DC5E53}" type="parTrans" cxnId="{40E5EF85-BE2D-4DE0-8EA3-A1CC8AEBB3E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2E505-F5E8-4847-BC55-EBD90142CC33}" type="sibTrans" cxnId="{40E5EF85-BE2D-4DE0-8EA3-A1CC8AEBB3E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080CE-2444-419E-BA4B-29DE4BDE8F8A}">
      <dgm:prSet phldrT="[Текст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Отсутствие приборов учёта у многих абонентов и на водозаборных сооружениях</a:t>
          </a:r>
        </a:p>
      </dgm:t>
    </dgm:pt>
    <dgm:pt modelId="{F4C4DD4C-08A7-4579-B128-EC93E7EDED22}" type="parTrans" cxnId="{8019F741-9785-4333-AE7E-C951A99DA22D}">
      <dgm:prSet/>
      <dgm:spPr/>
      <dgm:t>
        <a:bodyPr/>
        <a:lstStyle/>
        <a:p>
          <a:endParaRPr lang="ru-RU"/>
        </a:p>
      </dgm:t>
    </dgm:pt>
    <dgm:pt modelId="{5CCCB88F-67EC-4083-8541-0D435E0E19FD}" type="sibTrans" cxnId="{8019F741-9785-4333-AE7E-C951A99DA22D}">
      <dgm:prSet/>
      <dgm:spPr/>
      <dgm:t>
        <a:bodyPr/>
        <a:lstStyle/>
        <a:p>
          <a:endParaRPr lang="ru-RU"/>
        </a:p>
      </dgm:t>
    </dgm:pt>
    <dgm:pt modelId="{6622F160-9DB7-4676-A433-9FC5C97E8578}" type="pres">
      <dgm:prSet presAssocID="{A14E1838-C4D7-4336-BB82-4C8B591DA7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A6975-90EF-4118-9087-882C44F2AEDF}" type="pres">
      <dgm:prSet presAssocID="{F5DC88DD-1416-46F4-AF3F-F2A27BA878D4}" presName="comp" presStyleCnt="0"/>
      <dgm:spPr/>
    </dgm:pt>
    <dgm:pt modelId="{2358F1CE-640F-4F25-9B81-AC12C01EFF55}" type="pres">
      <dgm:prSet presAssocID="{F5DC88DD-1416-46F4-AF3F-F2A27BA878D4}" presName="box" presStyleLbl="node1" presStyleIdx="0" presStyleCnt="3"/>
      <dgm:spPr/>
      <dgm:t>
        <a:bodyPr/>
        <a:lstStyle/>
        <a:p>
          <a:endParaRPr lang="ru-RU"/>
        </a:p>
      </dgm:t>
    </dgm:pt>
    <dgm:pt modelId="{0926B842-563D-4335-ACD6-D8970BAF7E8A}" type="pres">
      <dgm:prSet presAssocID="{F5DC88DD-1416-46F4-AF3F-F2A27BA878D4}" presName="img" presStyleLbl="f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CE5642C0-EA4A-41E1-BA02-E48D21F7D257}" type="pres">
      <dgm:prSet presAssocID="{F5DC88DD-1416-46F4-AF3F-F2A27BA878D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EC53E-82A9-4124-AB58-3DF16F9F9D03}" type="pres">
      <dgm:prSet presAssocID="{252ACE61-D41D-4E83-BF31-3AD8D04A6BD4}" presName="spacer" presStyleCnt="0"/>
      <dgm:spPr/>
    </dgm:pt>
    <dgm:pt modelId="{87A0ECA6-D373-468C-9FD0-9454F6B6E35F}" type="pres">
      <dgm:prSet presAssocID="{49EEB902-1138-499E-B995-8E8B0CC2E26F}" presName="comp" presStyleCnt="0"/>
      <dgm:spPr/>
    </dgm:pt>
    <dgm:pt modelId="{BBF015DC-374E-47D8-8BDF-4A64206EC89F}" type="pres">
      <dgm:prSet presAssocID="{49EEB902-1138-499E-B995-8E8B0CC2E26F}" presName="box" presStyleLbl="node1" presStyleIdx="1" presStyleCnt="3"/>
      <dgm:spPr/>
      <dgm:t>
        <a:bodyPr/>
        <a:lstStyle/>
        <a:p>
          <a:endParaRPr lang="ru-RU"/>
        </a:p>
      </dgm:t>
    </dgm:pt>
    <dgm:pt modelId="{8AACAF66-6F33-4D25-B493-5D6E7DC42C43}" type="pres">
      <dgm:prSet presAssocID="{49EEB902-1138-499E-B995-8E8B0CC2E26F}" presName="img" presStyleLbl="fgImgPlace1" presStyleIdx="1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ru-RU"/>
        </a:p>
      </dgm:t>
    </dgm:pt>
    <dgm:pt modelId="{44EC0F5C-1EBF-4498-8F10-93F9E51890FC}" type="pres">
      <dgm:prSet presAssocID="{49EEB902-1138-499E-B995-8E8B0CC2E26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EF03D-6855-45B7-8B9E-F11002B51400}" type="pres">
      <dgm:prSet presAssocID="{06E2E505-F5E8-4847-BC55-EBD90142CC33}" presName="spacer" presStyleCnt="0"/>
      <dgm:spPr/>
    </dgm:pt>
    <dgm:pt modelId="{FDAF7517-3251-4464-A8F8-496C29A4A21E}" type="pres">
      <dgm:prSet presAssocID="{DC6080CE-2444-419E-BA4B-29DE4BDE8F8A}" presName="comp" presStyleCnt="0"/>
      <dgm:spPr/>
    </dgm:pt>
    <dgm:pt modelId="{DE41BCEE-20AC-454C-BE5A-7CD7B450F259}" type="pres">
      <dgm:prSet presAssocID="{DC6080CE-2444-419E-BA4B-29DE4BDE8F8A}" presName="box" presStyleLbl="node1" presStyleIdx="2" presStyleCnt="3"/>
      <dgm:spPr/>
      <dgm:t>
        <a:bodyPr/>
        <a:lstStyle/>
        <a:p>
          <a:endParaRPr lang="ru-RU"/>
        </a:p>
      </dgm:t>
    </dgm:pt>
    <dgm:pt modelId="{A4D6B94A-8C91-40C9-8C26-AF6C3C74AE8A}" type="pres">
      <dgm:prSet presAssocID="{DC6080CE-2444-419E-BA4B-29DE4BDE8F8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EBA5A730-AF56-4F60-841F-59217E51FE13}" type="pres">
      <dgm:prSet presAssocID="{DC6080CE-2444-419E-BA4B-29DE4BDE8F8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FB933-9DCB-4E56-ABC9-0B27702205D6}" type="presOf" srcId="{DC6080CE-2444-419E-BA4B-29DE4BDE8F8A}" destId="{EBA5A730-AF56-4F60-841F-59217E51FE13}" srcOrd="1" destOrd="0" presId="urn:microsoft.com/office/officeart/2005/8/layout/vList4"/>
    <dgm:cxn modelId="{75FD9FFB-02FA-430E-B0FC-99DAFF44A2C1}" type="presOf" srcId="{F5DC88DD-1416-46F4-AF3F-F2A27BA878D4}" destId="{CE5642C0-EA4A-41E1-BA02-E48D21F7D257}" srcOrd="1" destOrd="0" presId="urn:microsoft.com/office/officeart/2005/8/layout/vList4"/>
    <dgm:cxn modelId="{1D1BB1E7-6100-4565-96DC-BEC8E18B5296}" srcId="{A14E1838-C4D7-4336-BB82-4C8B591DA7BE}" destId="{F5DC88DD-1416-46F4-AF3F-F2A27BA878D4}" srcOrd="0" destOrd="0" parTransId="{581FA97C-0EB1-4FCF-88F3-0CB0BFF8A7FD}" sibTransId="{252ACE61-D41D-4E83-BF31-3AD8D04A6BD4}"/>
    <dgm:cxn modelId="{857854CD-133B-43EC-A0E0-F7575E637D5C}" type="presOf" srcId="{49EEB902-1138-499E-B995-8E8B0CC2E26F}" destId="{BBF015DC-374E-47D8-8BDF-4A64206EC89F}" srcOrd="0" destOrd="0" presId="urn:microsoft.com/office/officeart/2005/8/layout/vList4"/>
    <dgm:cxn modelId="{3B06EB9E-69A9-4FDE-85BD-10782986D6CF}" type="presOf" srcId="{DC6080CE-2444-419E-BA4B-29DE4BDE8F8A}" destId="{DE41BCEE-20AC-454C-BE5A-7CD7B450F259}" srcOrd="0" destOrd="0" presId="urn:microsoft.com/office/officeart/2005/8/layout/vList4"/>
    <dgm:cxn modelId="{40E5EF85-BE2D-4DE0-8EA3-A1CC8AEBB3EC}" srcId="{A14E1838-C4D7-4336-BB82-4C8B591DA7BE}" destId="{49EEB902-1138-499E-B995-8E8B0CC2E26F}" srcOrd="1" destOrd="0" parTransId="{3E404E42-EA9A-4C26-BDB0-98F617DC5E53}" sibTransId="{06E2E505-F5E8-4847-BC55-EBD90142CC33}"/>
    <dgm:cxn modelId="{8019F741-9785-4333-AE7E-C951A99DA22D}" srcId="{A14E1838-C4D7-4336-BB82-4C8B591DA7BE}" destId="{DC6080CE-2444-419E-BA4B-29DE4BDE8F8A}" srcOrd="2" destOrd="0" parTransId="{F4C4DD4C-08A7-4579-B128-EC93E7EDED22}" sibTransId="{5CCCB88F-67EC-4083-8541-0D435E0E19FD}"/>
    <dgm:cxn modelId="{D98FFE9C-914E-4051-B451-9174DB0BC812}" type="presOf" srcId="{F5DC88DD-1416-46F4-AF3F-F2A27BA878D4}" destId="{2358F1CE-640F-4F25-9B81-AC12C01EFF55}" srcOrd="0" destOrd="0" presId="urn:microsoft.com/office/officeart/2005/8/layout/vList4"/>
    <dgm:cxn modelId="{A39DB2D1-2918-4CF7-B489-C0F6F6436CA2}" type="presOf" srcId="{A14E1838-C4D7-4336-BB82-4C8B591DA7BE}" destId="{6622F160-9DB7-4676-A433-9FC5C97E8578}" srcOrd="0" destOrd="0" presId="urn:microsoft.com/office/officeart/2005/8/layout/vList4"/>
    <dgm:cxn modelId="{471015F3-841F-4047-B007-274388CC61F3}" type="presOf" srcId="{49EEB902-1138-499E-B995-8E8B0CC2E26F}" destId="{44EC0F5C-1EBF-4498-8F10-93F9E51890FC}" srcOrd="1" destOrd="0" presId="urn:microsoft.com/office/officeart/2005/8/layout/vList4"/>
    <dgm:cxn modelId="{25C12E96-C86D-49EC-9CC1-AC6A94C5D9A4}" type="presParOf" srcId="{6622F160-9DB7-4676-A433-9FC5C97E8578}" destId="{44CA6975-90EF-4118-9087-882C44F2AEDF}" srcOrd="0" destOrd="0" presId="urn:microsoft.com/office/officeart/2005/8/layout/vList4"/>
    <dgm:cxn modelId="{A063ED88-D920-4A62-86A0-6B26D83E1FF9}" type="presParOf" srcId="{44CA6975-90EF-4118-9087-882C44F2AEDF}" destId="{2358F1CE-640F-4F25-9B81-AC12C01EFF55}" srcOrd="0" destOrd="0" presId="urn:microsoft.com/office/officeart/2005/8/layout/vList4"/>
    <dgm:cxn modelId="{881C04F2-D06D-4C30-BFDA-3B4A474E2AFA}" type="presParOf" srcId="{44CA6975-90EF-4118-9087-882C44F2AEDF}" destId="{0926B842-563D-4335-ACD6-D8970BAF7E8A}" srcOrd="1" destOrd="0" presId="urn:microsoft.com/office/officeart/2005/8/layout/vList4"/>
    <dgm:cxn modelId="{83576F7C-3952-4210-84EB-D4D7C18BE356}" type="presParOf" srcId="{44CA6975-90EF-4118-9087-882C44F2AEDF}" destId="{CE5642C0-EA4A-41E1-BA02-E48D21F7D257}" srcOrd="2" destOrd="0" presId="urn:microsoft.com/office/officeart/2005/8/layout/vList4"/>
    <dgm:cxn modelId="{7A77ACCC-EBEC-44FC-9B81-9178044E5B37}" type="presParOf" srcId="{6622F160-9DB7-4676-A433-9FC5C97E8578}" destId="{7B2EC53E-82A9-4124-AB58-3DF16F9F9D03}" srcOrd="1" destOrd="0" presId="urn:microsoft.com/office/officeart/2005/8/layout/vList4"/>
    <dgm:cxn modelId="{845A7418-505D-4593-84CB-BD041F60AF4C}" type="presParOf" srcId="{6622F160-9DB7-4676-A433-9FC5C97E8578}" destId="{87A0ECA6-D373-468C-9FD0-9454F6B6E35F}" srcOrd="2" destOrd="0" presId="urn:microsoft.com/office/officeart/2005/8/layout/vList4"/>
    <dgm:cxn modelId="{B1F53AC3-B3A6-4B75-9B95-9207C7740240}" type="presParOf" srcId="{87A0ECA6-D373-468C-9FD0-9454F6B6E35F}" destId="{BBF015DC-374E-47D8-8BDF-4A64206EC89F}" srcOrd="0" destOrd="0" presId="urn:microsoft.com/office/officeart/2005/8/layout/vList4"/>
    <dgm:cxn modelId="{F7F903FB-D41F-4103-8106-932A80685EDE}" type="presParOf" srcId="{87A0ECA6-D373-468C-9FD0-9454F6B6E35F}" destId="{8AACAF66-6F33-4D25-B493-5D6E7DC42C43}" srcOrd="1" destOrd="0" presId="urn:microsoft.com/office/officeart/2005/8/layout/vList4"/>
    <dgm:cxn modelId="{DA30FCA6-438C-4474-BD35-649CA2EFE4D8}" type="presParOf" srcId="{87A0ECA6-D373-468C-9FD0-9454F6B6E35F}" destId="{44EC0F5C-1EBF-4498-8F10-93F9E51890FC}" srcOrd="2" destOrd="0" presId="urn:microsoft.com/office/officeart/2005/8/layout/vList4"/>
    <dgm:cxn modelId="{931052D1-BF3C-4261-B20E-4E778F50FAD8}" type="presParOf" srcId="{6622F160-9DB7-4676-A433-9FC5C97E8578}" destId="{4A7EF03D-6855-45B7-8B9E-F11002B51400}" srcOrd="3" destOrd="0" presId="urn:microsoft.com/office/officeart/2005/8/layout/vList4"/>
    <dgm:cxn modelId="{3EC009BA-6369-4548-B753-C140C025487B}" type="presParOf" srcId="{6622F160-9DB7-4676-A433-9FC5C97E8578}" destId="{FDAF7517-3251-4464-A8F8-496C29A4A21E}" srcOrd="4" destOrd="0" presId="urn:microsoft.com/office/officeart/2005/8/layout/vList4"/>
    <dgm:cxn modelId="{73E467CC-6400-4C31-94A4-E0B654F80C27}" type="presParOf" srcId="{FDAF7517-3251-4464-A8F8-496C29A4A21E}" destId="{DE41BCEE-20AC-454C-BE5A-7CD7B450F259}" srcOrd="0" destOrd="0" presId="urn:microsoft.com/office/officeart/2005/8/layout/vList4"/>
    <dgm:cxn modelId="{1C36A843-B7E7-48A2-8A20-21996FDECD02}" type="presParOf" srcId="{FDAF7517-3251-4464-A8F8-496C29A4A21E}" destId="{A4D6B94A-8C91-40C9-8C26-AF6C3C74AE8A}" srcOrd="1" destOrd="0" presId="urn:microsoft.com/office/officeart/2005/8/layout/vList4"/>
    <dgm:cxn modelId="{0684C05B-576F-45D0-939F-68516799B8EA}" type="presParOf" srcId="{FDAF7517-3251-4464-A8F8-496C29A4A21E}" destId="{EBA5A730-AF56-4F60-841F-59217E51FE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F1C0F-A3E6-4D06-9426-F0BAF4E803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94003-4DBE-4146-9DE5-22281EE867DF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Реконструкция ВЗУ и ВОС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с.п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Сорум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157E6-CFA3-4406-A202-677638D68C7A}" type="parTrans" cxnId="{7A4F91CC-C4E7-435C-A303-F061E99FEA3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D34C7-1A14-40AB-A216-056F42B949AD}" type="sibTrans" cxnId="{7A4F91CC-C4E7-435C-A303-F061E99FEA3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2621C7-DDCE-4667-8F60-51F0ED5EBAAB}">
      <dgm:prSet phldrT="[Текст]" custT="1"/>
      <dgm:spPr/>
      <dgm:t>
        <a:bodyPr spcFirstLastPara="0" vert="horz" wrap="square" lIns="389341" tIns="35560" rIns="35560" bIns="35560" numCol="1" spcCol="1270" anchor="ctr" anchorCtr="0"/>
        <a:lstStyle/>
        <a:p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Реконструкция изношенных напорно-разводящих водо-проводных сетей 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3,8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км</a:t>
          </a:r>
        </a:p>
      </dgm:t>
    </dgm:pt>
    <dgm:pt modelId="{FC5D3B7C-F803-43B4-AE26-5A5E13CCD79B}" type="sibTrans" cxnId="{5D7D0E58-7B0D-4A51-A740-132BFC19BF9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96ADE-95D9-44FB-9119-3A1E1ECD6751}" type="parTrans" cxnId="{5D7D0E58-7B0D-4A51-A740-132BFC19BF9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FF48E-B7D5-4656-8E2C-D3796A6452D1}">
      <dgm:prSet custT="1"/>
      <dgm:spPr/>
      <dgm:t>
        <a:bodyPr/>
        <a:lstStyle/>
        <a:p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Строительство напорно-разводящих сетей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1,032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км</a:t>
          </a:r>
        </a:p>
      </dgm:t>
    </dgm:pt>
    <dgm:pt modelId="{55A2E091-D117-47DE-9B75-2914C1A0275B}" type="parTrans" cxnId="{A6DADA8E-A99B-4DD4-98B9-483A4E43DC65}">
      <dgm:prSet/>
      <dgm:spPr/>
      <dgm:t>
        <a:bodyPr/>
        <a:lstStyle/>
        <a:p>
          <a:endParaRPr lang="ru-RU"/>
        </a:p>
      </dgm:t>
    </dgm:pt>
    <dgm:pt modelId="{F0D66BEC-4CE6-4845-865A-1B8DE01C4FDA}" type="sibTrans" cxnId="{A6DADA8E-A99B-4DD4-98B9-483A4E43DC65}">
      <dgm:prSet/>
      <dgm:spPr/>
      <dgm:t>
        <a:bodyPr/>
        <a:lstStyle/>
        <a:p>
          <a:endParaRPr lang="ru-RU"/>
        </a:p>
      </dgm:t>
    </dgm:pt>
    <dgm:pt modelId="{2BD10AC3-EC81-4FFF-890C-DB57B489CFAC}" type="pres">
      <dgm:prSet presAssocID="{54BF1C0F-A3E6-4D06-9426-F0BAF4E803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FBBC61-84FC-4031-B262-6CD8FDDD6659}" type="pres">
      <dgm:prSet presAssocID="{54BF1C0F-A3E6-4D06-9426-F0BAF4E803AA}" presName="Name1" presStyleCnt="0"/>
      <dgm:spPr/>
    </dgm:pt>
    <dgm:pt modelId="{6288B002-89C3-40A8-B8F3-9F255861BEEB}" type="pres">
      <dgm:prSet presAssocID="{54BF1C0F-A3E6-4D06-9426-F0BAF4E803AA}" presName="cycle" presStyleCnt="0"/>
      <dgm:spPr/>
    </dgm:pt>
    <dgm:pt modelId="{F03B740E-4ABB-44ED-8A22-4A350F65A4BC}" type="pres">
      <dgm:prSet presAssocID="{54BF1C0F-A3E6-4D06-9426-F0BAF4E803AA}" presName="srcNode" presStyleLbl="node1" presStyleIdx="0" presStyleCnt="3"/>
      <dgm:spPr/>
    </dgm:pt>
    <dgm:pt modelId="{00B9AE66-4E0A-41F9-B873-A68BAE9385D5}" type="pres">
      <dgm:prSet presAssocID="{54BF1C0F-A3E6-4D06-9426-F0BAF4E803AA}" presName="conn" presStyleLbl="parChTrans1D2" presStyleIdx="0" presStyleCnt="1"/>
      <dgm:spPr/>
      <dgm:t>
        <a:bodyPr/>
        <a:lstStyle/>
        <a:p>
          <a:endParaRPr lang="ru-RU"/>
        </a:p>
      </dgm:t>
    </dgm:pt>
    <dgm:pt modelId="{F089E16D-A222-4C2A-B1EA-F59E47EEDDCB}" type="pres">
      <dgm:prSet presAssocID="{54BF1C0F-A3E6-4D06-9426-F0BAF4E803AA}" presName="extraNode" presStyleLbl="node1" presStyleIdx="0" presStyleCnt="3"/>
      <dgm:spPr/>
    </dgm:pt>
    <dgm:pt modelId="{295FB32A-E106-4E48-A6D2-7763D335D3B0}" type="pres">
      <dgm:prSet presAssocID="{54BF1C0F-A3E6-4D06-9426-F0BAF4E803AA}" presName="dstNode" presStyleLbl="node1" presStyleIdx="0" presStyleCnt="3"/>
      <dgm:spPr/>
    </dgm:pt>
    <dgm:pt modelId="{C9021DDB-F0EB-4672-A552-EC306533C645}" type="pres">
      <dgm:prSet presAssocID="{78C94003-4DBE-4146-9DE5-22281EE867DF}" presName="text_1" presStyleLbl="node1" presStyleIdx="0" presStyleCnt="3" custScaleY="15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31A7D-FCB0-4A63-8076-BB5663F0BF3D}" type="pres">
      <dgm:prSet presAssocID="{78C94003-4DBE-4146-9DE5-22281EE867DF}" presName="accent_1" presStyleCnt="0"/>
      <dgm:spPr/>
    </dgm:pt>
    <dgm:pt modelId="{EDF18B6E-4ACC-498B-9A59-ACFA4159C089}" type="pres">
      <dgm:prSet presAssocID="{78C94003-4DBE-4146-9DE5-22281EE867DF}" presName="accentRepeatNode" presStyleLbl="solidFgAcc1" presStyleIdx="0" presStyleCnt="3" custLinFactNeighborY="8612"/>
      <dgm:spPr/>
    </dgm:pt>
    <dgm:pt modelId="{703EBAA8-19C3-403E-BB6B-914CB25E4498}" type="pres">
      <dgm:prSet presAssocID="{3B2621C7-DDCE-4667-8F60-51F0ED5EBAAB}" presName="text_2" presStyleLbl="node1" presStyleIdx="1" presStyleCnt="3" custScaleX="91318" custLinFactNeighborX="63" custLinFactNeighborY="9049">
        <dgm:presLayoutVars>
          <dgm:bulletEnabled val="1"/>
        </dgm:presLayoutVars>
      </dgm:prSet>
      <dgm:spPr>
        <a:xfrm>
          <a:off x="778243" y="981016"/>
          <a:ext cx="9392830" cy="490508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847AFA30-0C9D-4AA6-B63E-9D3F78997DD3}" type="pres">
      <dgm:prSet presAssocID="{3B2621C7-DDCE-4667-8F60-51F0ED5EBAAB}" presName="accent_2" presStyleCnt="0"/>
      <dgm:spPr/>
    </dgm:pt>
    <dgm:pt modelId="{82C4150E-7E0D-4CB2-AF64-961380657DA8}" type="pres">
      <dgm:prSet presAssocID="{3B2621C7-DDCE-4667-8F60-51F0ED5EBAAB}" presName="accentRepeatNode" presStyleLbl="solidFgAcc1" presStyleIdx="1" presStyleCnt="3" custLinFactNeighborY="8612"/>
      <dgm:spPr/>
    </dgm:pt>
    <dgm:pt modelId="{78D1DE1A-881F-4B20-87C9-BF711736B4D1}" type="pres">
      <dgm:prSet presAssocID="{39EFF48E-B7D5-4656-8E2C-D3796A6452D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81DAF-1A4C-4DAA-A040-D808F949DEF7}" type="pres">
      <dgm:prSet presAssocID="{39EFF48E-B7D5-4656-8E2C-D3796A6452D1}" presName="accent_3" presStyleCnt="0"/>
      <dgm:spPr/>
    </dgm:pt>
    <dgm:pt modelId="{D44A86EE-97E6-4841-A368-521C06C12CE1}" type="pres">
      <dgm:prSet presAssocID="{39EFF48E-B7D5-4656-8E2C-D3796A6452D1}" presName="accentRepeatNode" presStyleLbl="solidFgAcc1" presStyleIdx="2" presStyleCnt="3"/>
      <dgm:spPr/>
    </dgm:pt>
  </dgm:ptLst>
  <dgm:cxnLst>
    <dgm:cxn modelId="{EF0404BF-BD69-4F46-BAED-F6D669A2B360}" type="presOf" srcId="{78C94003-4DBE-4146-9DE5-22281EE867DF}" destId="{C9021DDB-F0EB-4672-A552-EC306533C645}" srcOrd="0" destOrd="0" presId="urn:microsoft.com/office/officeart/2008/layout/VerticalCurvedList"/>
    <dgm:cxn modelId="{7A4F91CC-C4E7-435C-A303-F061E99FEA3E}" srcId="{54BF1C0F-A3E6-4D06-9426-F0BAF4E803AA}" destId="{78C94003-4DBE-4146-9DE5-22281EE867DF}" srcOrd="0" destOrd="0" parTransId="{0EA157E6-CFA3-4406-A202-677638D68C7A}" sibTransId="{722D34C7-1A14-40AB-A216-056F42B949AD}"/>
    <dgm:cxn modelId="{5D7D0E58-7B0D-4A51-A740-132BFC19BF97}" srcId="{54BF1C0F-A3E6-4D06-9426-F0BAF4E803AA}" destId="{3B2621C7-DDCE-4667-8F60-51F0ED5EBAAB}" srcOrd="1" destOrd="0" parTransId="{DD796ADE-95D9-44FB-9119-3A1E1ECD6751}" sibTransId="{FC5D3B7C-F803-43B4-AE26-5A5E13CCD79B}"/>
    <dgm:cxn modelId="{4DB53E03-9309-4179-9ED2-B758F7BD93CE}" type="presOf" srcId="{3B2621C7-DDCE-4667-8F60-51F0ED5EBAAB}" destId="{703EBAA8-19C3-403E-BB6B-914CB25E4498}" srcOrd="0" destOrd="0" presId="urn:microsoft.com/office/officeart/2008/layout/VerticalCurvedList"/>
    <dgm:cxn modelId="{D9BD8F16-AF80-450A-AFC3-1A2D5C955029}" type="presOf" srcId="{54BF1C0F-A3E6-4D06-9426-F0BAF4E803AA}" destId="{2BD10AC3-EC81-4FFF-890C-DB57B489CFAC}" srcOrd="0" destOrd="0" presId="urn:microsoft.com/office/officeart/2008/layout/VerticalCurvedList"/>
    <dgm:cxn modelId="{A6DADA8E-A99B-4DD4-98B9-483A4E43DC65}" srcId="{54BF1C0F-A3E6-4D06-9426-F0BAF4E803AA}" destId="{39EFF48E-B7D5-4656-8E2C-D3796A6452D1}" srcOrd="2" destOrd="0" parTransId="{55A2E091-D117-47DE-9B75-2914C1A0275B}" sibTransId="{F0D66BEC-4CE6-4845-865A-1B8DE01C4FDA}"/>
    <dgm:cxn modelId="{37027EC7-A30E-425B-96B8-13FC519E1157}" type="presOf" srcId="{39EFF48E-B7D5-4656-8E2C-D3796A6452D1}" destId="{78D1DE1A-881F-4B20-87C9-BF711736B4D1}" srcOrd="0" destOrd="0" presId="urn:microsoft.com/office/officeart/2008/layout/VerticalCurvedList"/>
    <dgm:cxn modelId="{52913B10-4080-4810-81AF-D14808018D01}" type="presOf" srcId="{722D34C7-1A14-40AB-A216-056F42B949AD}" destId="{00B9AE66-4E0A-41F9-B873-A68BAE9385D5}" srcOrd="0" destOrd="0" presId="urn:microsoft.com/office/officeart/2008/layout/VerticalCurvedList"/>
    <dgm:cxn modelId="{FC82B76F-5A55-48AF-9FF8-417083A3F7CB}" type="presParOf" srcId="{2BD10AC3-EC81-4FFF-890C-DB57B489CFAC}" destId="{06FBBC61-84FC-4031-B262-6CD8FDDD6659}" srcOrd="0" destOrd="0" presId="urn:microsoft.com/office/officeart/2008/layout/VerticalCurvedList"/>
    <dgm:cxn modelId="{855C7181-97BC-4E74-B998-318299D0AC31}" type="presParOf" srcId="{06FBBC61-84FC-4031-B262-6CD8FDDD6659}" destId="{6288B002-89C3-40A8-B8F3-9F255861BEEB}" srcOrd="0" destOrd="0" presId="urn:microsoft.com/office/officeart/2008/layout/VerticalCurvedList"/>
    <dgm:cxn modelId="{38B76115-A72F-422E-9930-9960A897F4EB}" type="presParOf" srcId="{6288B002-89C3-40A8-B8F3-9F255861BEEB}" destId="{F03B740E-4ABB-44ED-8A22-4A350F65A4BC}" srcOrd="0" destOrd="0" presId="urn:microsoft.com/office/officeart/2008/layout/VerticalCurvedList"/>
    <dgm:cxn modelId="{30B6860A-2A07-49BC-9B02-C8A1BEF75EA3}" type="presParOf" srcId="{6288B002-89C3-40A8-B8F3-9F255861BEEB}" destId="{00B9AE66-4E0A-41F9-B873-A68BAE9385D5}" srcOrd="1" destOrd="0" presId="urn:microsoft.com/office/officeart/2008/layout/VerticalCurvedList"/>
    <dgm:cxn modelId="{4B8CC36A-8554-4F5D-AA99-A111439F9972}" type="presParOf" srcId="{6288B002-89C3-40A8-B8F3-9F255861BEEB}" destId="{F089E16D-A222-4C2A-B1EA-F59E47EEDDCB}" srcOrd="2" destOrd="0" presId="urn:microsoft.com/office/officeart/2008/layout/VerticalCurvedList"/>
    <dgm:cxn modelId="{28C332B5-CB29-4EAB-A4E9-21FDDAB3EF1A}" type="presParOf" srcId="{6288B002-89C3-40A8-B8F3-9F255861BEEB}" destId="{295FB32A-E106-4E48-A6D2-7763D335D3B0}" srcOrd="3" destOrd="0" presId="urn:microsoft.com/office/officeart/2008/layout/VerticalCurvedList"/>
    <dgm:cxn modelId="{896C3961-3797-4579-A6B0-84F2FBD85312}" type="presParOf" srcId="{06FBBC61-84FC-4031-B262-6CD8FDDD6659}" destId="{C9021DDB-F0EB-4672-A552-EC306533C645}" srcOrd="1" destOrd="0" presId="urn:microsoft.com/office/officeart/2008/layout/VerticalCurvedList"/>
    <dgm:cxn modelId="{49C065A3-FEFA-45B3-940C-721002E05B97}" type="presParOf" srcId="{06FBBC61-84FC-4031-B262-6CD8FDDD6659}" destId="{A7531A7D-FCB0-4A63-8076-BB5663F0BF3D}" srcOrd="2" destOrd="0" presId="urn:microsoft.com/office/officeart/2008/layout/VerticalCurvedList"/>
    <dgm:cxn modelId="{A72BAB5A-2F62-4D72-B6E2-DDB2B3E44837}" type="presParOf" srcId="{A7531A7D-FCB0-4A63-8076-BB5663F0BF3D}" destId="{EDF18B6E-4ACC-498B-9A59-ACFA4159C089}" srcOrd="0" destOrd="0" presId="urn:microsoft.com/office/officeart/2008/layout/VerticalCurvedList"/>
    <dgm:cxn modelId="{D4AD61B9-38DA-49DD-BA83-80C6D8EBE4A9}" type="presParOf" srcId="{06FBBC61-84FC-4031-B262-6CD8FDDD6659}" destId="{703EBAA8-19C3-403E-BB6B-914CB25E4498}" srcOrd="3" destOrd="0" presId="urn:microsoft.com/office/officeart/2008/layout/VerticalCurvedList"/>
    <dgm:cxn modelId="{02456B38-00F8-4704-AEA4-298AFCFD1F7E}" type="presParOf" srcId="{06FBBC61-84FC-4031-B262-6CD8FDDD6659}" destId="{847AFA30-0C9D-4AA6-B63E-9D3F78997DD3}" srcOrd="4" destOrd="0" presId="urn:microsoft.com/office/officeart/2008/layout/VerticalCurvedList"/>
    <dgm:cxn modelId="{02BBA8E9-459E-4E14-84F3-18295A99FC7F}" type="presParOf" srcId="{847AFA30-0C9D-4AA6-B63E-9D3F78997DD3}" destId="{82C4150E-7E0D-4CB2-AF64-961380657DA8}" srcOrd="0" destOrd="0" presId="urn:microsoft.com/office/officeart/2008/layout/VerticalCurvedList"/>
    <dgm:cxn modelId="{6B1EEA95-EC90-4246-AA22-72030B982F7C}" type="presParOf" srcId="{06FBBC61-84FC-4031-B262-6CD8FDDD6659}" destId="{78D1DE1A-881F-4B20-87C9-BF711736B4D1}" srcOrd="5" destOrd="0" presId="urn:microsoft.com/office/officeart/2008/layout/VerticalCurvedList"/>
    <dgm:cxn modelId="{7534C606-D593-47F5-8538-D2A8FF65421C}" type="presParOf" srcId="{06FBBC61-84FC-4031-B262-6CD8FDDD6659}" destId="{F4D81DAF-1A4C-4DAA-A040-D808F949DEF7}" srcOrd="6" destOrd="0" presId="urn:microsoft.com/office/officeart/2008/layout/VerticalCurvedList"/>
    <dgm:cxn modelId="{1C1FEFDF-D6B2-4EFC-850B-E739A0920B77}" type="presParOf" srcId="{F4D81DAF-1A4C-4DAA-A040-D808F949DEF7}" destId="{D44A86EE-97E6-4841-A368-521C06C12CE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AC24CD-3E96-4565-A397-F90A561A0B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157F0-C555-4844-9A4A-97B6AF8201D1}">
      <dgm:prSet custT="1"/>
      <dgm:spPr/>
      <dgm:t>
        <a:bodyPr/>
        <a:lstStyle/>
        <a:p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Сорумское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ЛПУ МГ ООО «Газпром трансгаз Югорск»</a:t>
          </a:r>
          <a:endParaRPr lang="ru-RU" sz="2400" b="0" i="0" kern="1200" dirty="0">
            <a:latin typeface="Arial" panose="020B0604020202020204" pitchFamily="34" charset="0"/>
            <a:ea typeface="Roboto" pitchFamily="2" charset="0"/>
            <a:cs typeface="Arial" panose="020B0604020202020204" pitchFamily="34" charset="0"/>
          </a:endParaRPr>
        </a:p>
      </dgm:t>
    </dgm:pt>
    <dgm:pt modelId="{56E81D18-CC29-45D4-BCA1-D71D4EF420B2}" type="sibTrans" cxnId="{0F3FEBA4-095B-4AE0-99B9-0627A58CD3D9}">
      <dgm:prSet/>
      <dgm:spPr/>
      <dgm:t>
        <a:bodyPr/>
        <a:lstStyle/>
        <a:p>
          <a:endParaRPr lang="ru-RU"/>
        </a:p>
      </dgm:t>
    </dgm:pt>
    <dgm:pt modelId="{D696655A-BEA1-45A6-8DAF-68D0445CB2E8}" type="parTrans" cxnId="{0F3FEBA4-095B-4AE0-99B9-0627A58CD3D9}">
      <dgm:prSet/>
      <dgm:spPr/>
      <dgm:t>
        <a:bodyPr/>
        <a:lstStyle/>
        <a:p>
          <a:endParaRPr lang="ru-RU"/>
        </a:p>
      </dgm:t>
    </dgm:pt>
    <dgm:pt modelId="{66343D26-B5C4-40AC-9FAA-C1AFE14178A7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13,27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км самотечных и напорных коллекторов</a:t>
          </a:r>
          <a:endParaRPr lang="ru-RU" sz="2000" b="1" i="0" kern="1200" dirty="0">
            <a:latin typeface="Arial" panose="020B0604020202020204" pitchFamily="34" charset="0"/>
            <a:ea typeface="Roboto" pitchFamily="2" charset="0"/>
            <a:cs typeface="Arial" panose="020B0604020202020204" pitchFamily="34" charset="0"/>
          </a:endParaRPr>
        </a:p>
      </dgm:t>
    </dgm:pt>
    <dgm:pt modelId="{D71C3961-0873-444E-870A-16D51FA07375}" type="sibTrans" cxnId="{586289B6-2141-4ABF-A480-CC50BB59396A}">
      <dgm:prSet/>
      <dgm:spPr/>
      <dgm:t>
        <a:bodyPr/>
        <a:lstStyle/>
        <a:p>
          <a:endParaRPr lang="ru-RU"/>
        </a:p>
      </dgm:t>
    </dgm:pt>
    <dgm:pt modelId="{E0D5627F-A2D8-45B0-8376-5CE1F9E3FC36}" type="parTrans" cxnId="{586289B6-2141-4ABF-A480-CC50BB59396A}">
      <dgm:prSet/>
      <dgm:spPr/>
      <dgm:t>
        <a:bodyPr/>
        <a:lstStyle/>
        <a:p>
          <a:endParaRPr lang="ru-RU"/>
        </a:p>
      </dgm:t>
    </dgm:pt>
    <dgm:pt modelId="{DC790548-3B70-479E-8F82-7699AE8E7893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 КНС производительностью 0,1 тыс. куб. м/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сут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5F91B-0565-4403-96C8-2DC89BD533F9}" type="sibTrans" cxnId="{F0CC7CCC-8BA0-43C7-96F7-F3DAB4503468}">
      <dgm:prSet/>
      <dgm:spPr/>
      <dgm:t>
        <a:bodyPr/>
        <a:lstStyle/>
        <a:p>
          <a:endParaRPr lang="ru-RU"/>
        </a:p>
      </dgm:t>
    </dgm:pt>
    <dgm:pt modelId="{98C51306-218E-4141-9325-5927F201CF8B}" type="parTrans" cxnId="{F0CC7CCC-8BA0-43C7-96F7-F3DAB4503468}">
      <dgm:prSet/>
      <dgm:spPr/>
      <dgm:t>
        <a:bodyPr/>
        <a:lstStyle/>
        <a:p>
          <a:endParaRPr lang="ru-RU"/>
        </a:p>
      </dgm:t>
    </dgm:pt>
    <dgm:pt modelId="{7E880C24-1AE0-4BD2-88F7-8278FADC0F82}">
      <dgm:prSet custT="1"/>
      <dgm:spPr/>
      <dgm:t>
        <a:bodyPr/>
        <a:lstStyle/>
        <a:p>
          <a:r>
            <a:rPr lang="ru-RU" sz="2000" b="0" i="0" kern="12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Очистные сооружения, проектной мощностью </a:t>
          </a:r>
          <a:r>
            <a:rPr lang="ru-RU" sz="2000" b="0" i="0" kern="1200" dirty="0" smtClean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400 </a:t>
          </a:r>
          <a:r>
            <a:rPr lang="ru-RU" sz="2000" b="0" i="0" kern="12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куб</a:t>
          </a:r>
          <a:r>
            <a:rPr lang="ru-RU" sz="2000" b="0" i="0" kern="1200" dirty="0" smtClean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. м в </a:t>
          </a:r>
          <a:r>
            <a:rPr lang="ru-RU" sz="2000" b="0" i="0" kern="12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сутки</a:t>
          </a:r>
        </a:p>
      </dgm:t>
    </dgm:pt>
    <dgm:pt modelId="{5FCD80AE-32E6-40E0-B425-A9B38FEC7928}" type="parTrans" cxnId="{B8553624-97BD-4B66-A3CA-6E0CD28512C5}">
      <dgm:prSet/>
      <dgm:spPr/>
      <dgm:t>
        <a:bodyPr/>
        <a:lstStyle/>
        <a:p>
          <a:endParaRPr lang="ru-RU"/>
        </a:p>
      </dgm:t>
    </dgm:pt>
    <dgm:pt modelId="{9BC9F0D4-C8D8-4811-A9E9-D8EA2406B71A}" type="sibTrans" cxnId="{B8553624-97BD-4B66-A3CA-6E0CD28512C5}">
      <dgm:prSet/>
      <dgm:spPr/>
      <dgm:t>
        <a:bodyPr/>
        <a:lstStyle/>
        <a:p>
          <a:endParaRPr lang="ru-RU"/>
        </a:p>
      </dgm:t>
    </dgm:pt>
    <dgm:pt modelId="{779B7BB2-EFC7-42EA-A520-8CFB16429C76}" type="pres">
      <dgm:prSet presAssocID="{6DAC24CD-3E96-4565-A397-F90A561A0B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79A0B-18CE-4D3C-8F4F-E214FA44B736}" type="pres">
      <dgm:prSet presAssocID="{73D157F0-C555-4844-9A4A-97B6AF8201D1}" presName="composite" presStyleCnt="0"/>
      <dgm:spPr/>
    </dgm:pt>
    <dgm:pt modelId="{ADD33A48-ED94-4DFF-AA1D-BB5403CBD682}" type="pres">
      <dgm:prSet presAssocID="{73D157F0-C555-4844-9A4A-97B6AF8201D1}" presName="parTx" presStyleLbl="alignNode1" presStyleIdx="0" presStyleCnt="1" custScaleY="100000" custLinFactNeighborX="-13299" custLinFactNeighborY="-12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78DD9-D65F-48E2-97CF-B7646D1F157F}" type="pres">
      <dgm:prSet presAssocID="{73D157F0-C555-4844-9A4A-97B6AF8201D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CC7CCC-8BA0-43C7-96F7-F3DAB4503468}" srcId="{73D157F0-C555-4844-9A4A-97B6AF8201D1}" destId="{DC790548-3B70-479E-8F82-7699AE8E7893}" srcOrd="2" destOrd="0" parTransId="{98C51306-218E-4141-9325-5927F201CF8B}" sibTransId="{4C15F91B-0565-4403-96C8-2DC89BD533F9}"/>
    <dgm:cxn modelId="{B8553624-97BD-4B66-A3CA-6E0CD28512C5}" srcId="{73D157F0-C555-4844-9A4A-97B6AF8201D1}" destId="{7E880C24-1AE0-4BD2-88F7-8278FADC0F82}" srcOrd="1" destOrd="0" parTransId="{5FCD80AE-32E6-40E0-B425-A9B38FEC7928}" sibTransId="{9BC9F0D4-C8D8-4811-A9E9-D8EA2406B71A}"/>
    <dgm:cxn modelId="{53800D55-0032-46A1-9965-F92D5CA8FA39}" type="presOf" srcId="{66343D26-B5C4-40AC-9FAA-C1AFE14178A7}" destId="{5FF78DD9-D65F-48E2-97CF-B7646D1F157F}" srcOrd="0" destOrd="0" presId="urn:microsoft.com/office/officeart/2005/8/layout/hList1"/>
    <dgm:cxn modelId="{FA2E6AA1-ED3B-45B5-9C7B-E1B37CDAD23F}" type="presOf" srcId="{6DAC24CD-3E96-4565-A397-F90A561A0BD9}" destId="{779B7BB2-EFC7-42EA-A520-8CFB16429C76}" srcOrd="0" destOrd="0" presId="urn:microsoft.com/office/officeart/2005/8/layout/hList1"/>
    <dgm:cxn modelId="{59D188BB-59F1-4B3B-BD75-D29566B03DB8}" type="presOf" srcId="{7E880C24-1AE0-4BD2-88F7-8278FADC0F82}" destId="{5FF78DD9-D65F-48E2-97CF-B7646D1F157F}" srcOrd="0" destOrd="1" presId="urn:microsoft.com/office/officeart/2005/8/layout/hList1"/>
    <dgm:cxn modelId="{78B83D32-4D64-458E-8884-677387D5509C}" type="presOf" srcId="{DC790548-3B70-479E-8F82-7699AE8E7893}" destId="{5FF78DD9-D65F-48E2-97CF-B7646D1F157F}" srcOrd="0" destOrd="2" presId="urn:microsoft.com/office/officeart/2005/8/layout/hList1"/>
    <dgm:cxn modelId="{7E3F0B9C-B108-4BF0-B7B5-07A32FD86AE4}" type="presOf" srcId="{73D157F0-C555-4844-9A4A-97B6AF8201D1}" destId="{ADD33A48-ED94-4DFF-AA1D-BB5403CBD682}" srcOrd="0" destOrd="0" presId="urn:microsoft.com/office/officeart/2005/8/layout/hList1"/>
    <dgm:cxn modelId="{0F3FEBA4-095B-4AE0-99B9-0627A58CD3D9}" srcId="{6DAC24CD-3E96-4565-A397-F90A561A0BD9}" destId="{73D157F0-C555-4844-9A4A-97B6AF8201D1}" srcOrd="0" destOrd="0" parTransId="{D696655A-BEA1-45A6-8DAF-68D0445CB2E8}" sibTransId="{56E81D18-CC29-45D4-BCA1-D71D4EF420B2}"/>
    <dgm:cxn modelId="{586289B6-2141-4ABF-A480-CC50BB59396A}" srcId="{73D157F0-C555-4844-9A4A-97B6AF8201D1}" destId="{66343D26-B5C4-40AC-9FAA-C1AFE14178A7}" srcOrd="0" destOrd="0" parTransId="{E0D5627F-A2D8-45B0-8376-5CE1F9E3FC36}" sibTransId="{D71C3961-0873-444E-870A-16D51FA07375}"/>
    <dgm:cxn modelId="{58EB8450-7D53-46D5-9768-3AE3F261E3AB}" type="presParOf" srcId="{779B7BB2-EFC7-42EA-A520-8CFB16429C76}" destId="{D4D79A0B-18CE-4D3C-8F4F-E214FA44B736}" srcOrd="0" destOrd="0" presId="urn:microsoft.com/office/officeart/2005/8/layout/hList1"/>
    <dgm:cxn modelId="{71FC0F20-3D79-44F2-9ED3-4E75391846CE}" type="presParOf" srcId="{D4D79A0B-18CE-4D3C-8F4F-E214FA44B736}" destId="{ADD33A48-ED94-4DFF-AA1D-BB5403CBD682}" srcOrd="0" destOrd="0" presId="urn:microsoft.com/office/officeart/2005/8/layout/hList1"/>
    <dgm:cxn modelId="{8A22377A-914D-4FA3-9290-A8EC7DF5A241}" type="presParOf" srcId="{D4D79A0B-18CE-4D3C-8F4F-E214FA44B736}" destId="{5FF78DD9-D65F-48E2-97CF-B7646D1F157F}" srcOrd="1" destOrd="0" presId="urn:microsoft.com/office/officeart/2005/8/layout/hList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BF1C0F-A3E6-4D06-9426-F0BAF4E803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94003-4DBE-4146-9DE5-22281EE867DF}">
      <dgm:prSet phldrT="[Текст]" custT="1"/>
      <dgm:spPr/>
      <dgm:t>
        <a:bodyPr/>
        <a:lstStyle/>
        <a:p>
          <a:r>
            <a:rPr lang="ru-RU" sz="1600" dirty="0"/>
            <a:t>Строительство КОС  </a:t>
          </a:r>
          <a:r>
            <a:rPr lang="ru-RU" sz="1600" dirty="0" smtClean="0"/>
            <a:t>719 </a:t>
          </a:r>
          <a:r>
            <a:rPr lang="ru-RU" sz="1600" dirty="0"/>
            <a:t>м³/сутки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157E6-CFA3-4406-A202-677638D68C7A}" type="parTrans" cxnId="{7A4F91CC-C4E7-435C-A303-F061E99FEA3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D34C7-1A14-40AB-A216-056F42B949AD}" type="sibTrans" cxnId="{7A4F91CC-C4E7-435C-A303-F061E99FEA3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A8379-BC13-4DED-A4DE-1AF9FAD573BA}">
      <dgm:prSet phldrT="[Текст]" custT="1"/>
      <dgm:spPr/>
      <dgm:t>
        <a:bodyPr spcFirstLastPara="0" vert="horz" wrap="square" lIns="389341" tIns="35560" rIns="35560" bIns="35560" numCol="1" spcCol="1270" anchor="ctr" anchorCtr="0"/>
        <a:lstStyle/>
        <a:p>
          <a:pPr marL="0" lvl="0" indent="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/>
            <a:t>Строительство напорных коллекторов 0,8 км</a:t>
          </a:r>
          <a:endParaRPr lang="ru-RU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752968C-CF27-4973-8778-E0DB365CF8DA}" type="parTrans" cxnId="{2467BDAB-BE0D-4F7C-B137-C3F7F4B477A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4BBD1-216D-42CC-9A70-E471103BF56F}" type="sibTrans" cxnId="{2467BDAB-BE0D-4F7C-B137-C3F7F4B477A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0DEC5-2019-462A-91CC-52E22FAC658E}">
      <dgm:prSet custT="1"/>
      <dgm:spPr/>
      <dgm:t>
        <a:bodyPr spcFirstLastPara="0" vert="horz" wrap="square" lIns="389341" tIns="35560" rIns="35560" bIns="35560" numCol="1" spcCol="1270" anchor="ctr" anchorCtr="0"/>
        <a:lstStyle/>
        <a:p>
          <a:pPr marL="0" lvl="0" indent="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Строительство самотечных канализационных сетей </a:t>
          </a:r>
          <a:r>
            <a:rPr lang="ru-RU" sz="1600" kern="1200" dirty="0" smtClean="0"/>
            <a:t>3,5 </a:t>
          </a:r>
          <a:r>
            <a:rPr lang="ru-RU" sz="1600" kern="1200" dirty="0"/>
            <a:t>км</a:t>
          </a:r>
          <a:endParaRPr lang="ru-RU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1360678-D7F6-48F8-B5A6-7347CD208B48}" type="parTrans" cxnId="{123EC893-1D61-4BCF-BDAC-983B33DAF58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ED355-CDEF-469C-BF7F-A0372557C988}" type="sibTrans" cxnId="{123EC893-1D61-4BCF-BDAC-983B33DAF58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2621C7-DDCE-4667-8F60-51F0ED5EBAAB}">
      <dgm:prSet phldrT="[Текст]" custT="1"/>
      <dgm:spPr/>
      <dgm:t>
        <a:bodyPr spcFirstLastPara="0" vert="horz" wrap="square" lIns="389341" tIns="35560" rIns="35560" bIns="35560" numCol="1" spcCol="1270" anchor="ctr" anchorCtr="0"/>
        <a:lstStyle/>
        <a:p>
          <a:pPr marL="93663" indent="84138"/>
          <a:r>
            <a:rPr lang="ru-RU" sz="1600" kern="1200" dirty="0"/>
            <a:t>Строительство </a:t>
          </a:r>
          <a:r>
            <a:rPr lang="ru-RU" sz="1600" kern="1200" dirty="0" smtClean="0"/>
            <a:t>ГКНС</a:t>
          </a:r>
          <a:r>
            <a:rPr lang="ru-RU" sz="1600" kern="1200" dirty="0"/>
            <a:t>, производительностью 60 м³/ч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D3B7C-F803-43B4-AE26-5A5E13CCD79B}" type="sibTrans" cxnId="{5D7D0E58-7B0D-4A51-A740-132BFC19BF9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96ADE-95D9-44FB-9119-3A1E1ECD6751}" type="parTrans" cxnId="{5D7D0E58-7B0D-4A51-A740-132BFC19BF9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ACC4AF-8A48-4C26-B511-648B14AC66AC}">
      <dgm:prSet phldrT="[Текст]" custT="1"/>
      <dgm:spPr/>
      <dgm:t>
        <a:bodyPr/>
        <a:lstStyle/>
        <a:p>
          <a:pPr marL="93663" indent="84138"/>
          <a:r>
            <a:rPr lang="ru-RU" sz="1600" kern="1200" dirty="0" smtClean="0"/>
            <a:t>Реконструкция изношенных канализационных сетей 1,8 км</a:t>
          </a:r>
          <a:endParaRPr lang="ru-RU" sz="1600" kern="1200" dirty="0"/>
        </a:p>
      </dgm:t>
    </dgm:pt>
    <dgm:pt modelId="{05B94F30-61BE-4469-A345-AB275BF7D141}" type="parTrans" cxnId="{08AC1728-BFA9-404B-8CE5-CA0F482C1576}">
      <dgm:prSet/>
      <dgm:spPr/>
      <dgm:t>
        <a:bodyPr/>
        <a:lstStyle/>
        <a:p>
          <a:endParaRPr lang="ru-RU"/>
        </a:p>
      </dgm:t>
    </dgm:pt>
    <dgm:pt modelId="{FFA12020-3CFA-444A-AB0E-DF9B1CFF0605}" type="sibTrans" cxnId="{08AC1728-BFA9-404B-8CE5-CA0F482C1576}">
      <dgm:prSet/>
      <dgm:spPr/>
      <dgm:t>
        <a:bodyPr/>
        <a:lstStyle/>
        <a:p>
          <a:endParaRPr lang="ru-RU"/>
        </a:p>
      </dgm:t>
    </dgm:pt>
    <dgm:pt modelId="{2BD10AC3-EC81-4FFF-890C-DB57B489CFAC}" type="pres">
      <dgm:prSet presAssocID="{54BF1C0F-A3E6-4D06-9426-F0BAF4E803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FBBC61-84FC-4031-B262-6CD8FDDD6659}" type="pres">
      <dgm:prSet presAssocID="{54BF1C0F-A3E6-4D06-9426-F0BAF4E803AA}" presName="Name1" presStyleCnt="0"/>
      <dgm:spPr/>
    </dgm:pt>
    <dgm:pt modelId="{6288B002-89C3-40A8-B8F3-9F255861BEEB}" type="pres">
      <dgm:prSet presAssocID="{54BF1C0F-A3E6-4D06-9426-F0BAF4E803AA}" presName="cycle" presStyleCnt="0"/>
      <dgm:spPr/>
    </dgm:pt>
    <dgm:pt modelId="{F03B740E-4ABB-44ED-8A22-4A350F65A4BC}" type="pres">
      <dgm:prSet presAssocID="{54BF1C0F-A3E6-4D06-9426-F0BAF4E803AA}" presName="srcNode" presStyleLbl="node1" presStyleIdx="0" presStyleCnt="5"/>
      <dgm:spPr/>
    </dgm:pt>
    <dgm:pt modelId="{00B9AE66-4E0A-41F9-B873-A68BAE9385D5}" type="pres">
      <dgm:prSet presAssocID="{54BF1C0F-A3E6-4D06-9426-F0BAF4E803AA}" presName="conn" presStyleLbl="parChTrans1D2" presStyleIdx="0" presStyleCnt="1"/>
      <dgm:spPr/>
      <dgm:t>
        <a:bodyPr/>
        <a:lstStyle/>
        <a:p>
          <a:endParaRPr lang="ru-RU"/>
        </a:p>
      </dgm:t>
    </dgm:pt>
    <dgm:pt modelId="{F089E16D-A222-4C2A-B1EA-F59E47EEDDCB}" type="pres">
      <dgm:prSet presAssocID="{54BF1C0F-A3E6-4D06-9426-F0BAF4E803AA}" presName="extraNode" presStyleLbl="node1" presStyleIdx="0" presStyleCnt="5"/>
      <dgm:spPr/>
    </dgm:pt>
    <dgm:pt modelId="{295FB32A-E106-4E48-A6D2-7763D335D3B0}" type="pres">
      <dgm:prSet presAssocID="{54BF1C0F-A3E6-4D06-9426-F0BAF4E803AA}" presName="dstNode" presStyleLbl="node1" presStyleIdx="0" presStyleCnt="5"/>
      <dgm:spPr/>
    </dgm:pt>
    <dgm:pt modelId="{C9021DDB-F0EB-4672-A552-EC306533C645}" type="pres">
      <dgm:prSet presAssocID="{78C94003-4DBE-4146-9DE5-22281EE867DF}" presName="text_1" presStyleLbl="node1" presStyleIdx="0" presStyleCnt="5" custScaleX="99825" custScaleY="67296" custLinFactNeighborX="4546" custLinFactNeighborY="-28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31A7D-FCB0-4A63-8076-BB5663F0BF3D}" type="pres">
      <dgm:prSet presAssocID="{78C94003-4DBE-4146-9DE5-22281EE867DF}" presName="accent_1" presStyleCnt="0"/>
      <dgm:spPr/>
    </dgm:pt>
    <dgm:pt modelId="{EDF18B6E-4ACC-498B-9A59-ACFA4159C089}" type="pres">
      <dgm:prSet presAssocID="{78C94003-4DBE-4146-9DE5-22281EE867DF}" presName="accentRepeatNode" presStyleLbl="solidFgAcc1" presStyleIdx="0" presStyleCnt="5" custLinFactNeighborX="-8543" custLinFactNeighborY="-16338"/>
      <dgm:spPr/>
    </dgm:pt>
    <dgm:pt modelId="{703EBAA8-19C3-403E-BB6B-914CB25E4498}" type="pres">
      <dgm:prSet presAssocID="{3B2621C7-DDCE-4667-8F60-51F0ED5EBAAB}" presName="text_2" presStyleLbl="node1" presStyleIdx="1" presStyleCnt="5" custScaleY="79942" custLinFactNeighborX="2264" custLinFactNeighborY="-13772">
        <dgm:presLayoutVars>
          <dgm:bulletEnabled val="1"/>
        </dgm:presLayoutVars>
      </dgm:prSet>
      <dgm:spPr>
        <a:xfrm>
          <a:off x="778243" y="981016"/>
          <a:ext cx="9392830" cy="490508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847AFA30-0C9D-4AA6-B63E-9D3F78997DD3}" type="pres">
      <dgm:prSet presAssocID="{3B2621C7-DDCE-4667-8F60-51F0ED5EBAAB}" presName="accent_2" presStyleCnt="0"/>
      <dgm:spPr/>
    </dgm:pt>
    <dgm:pt modelId="{82C4150E-7E0D-4CB2-AF64-961380657DA8}" type="pres">
      <dgm:prSet presAssocID="{3B2621C7-DDCE-4667-8F60-51F0ED5EBAAB}" presName="accentRepeatNode" presStyleLbl="solidFgAcc1" presStyleIdx="1" presStyleCnt="5" custLinFactNeighborX="5764" custLinFactNeighborY="-15523"/>
      <dgm:spPr/>
      <dgm:t>
        <a:bodyPr/>
        <a:lstStyle/>
        <a:p>
          <a:endParaRPr lang="ru-RU"/>
        </a:p>
      </dgm:t>
    </dgm:pt>
    <dgm:pt modelId="{2DAB3122-47A6-4DDB-A597-0093935B79BC}" type="pres">
      <dgm:prSet presAssocID="{BCFA8379-BC13-4DED-A4DE-1AF9FAD573BA}" presName="text_3" presStyleLbl="node1" presStyleIdx="2" presStyleCnt="5" custScaleX="102708" custScaleY="60808" custLinFactY="46427" custLinFactNeighborX="953" custLinFactNeighborY="100000">
        <dgm:presLayoutVars>
          <dgm:bulletEnabled val="1"/>
        </dgm:presLayoutVars>
      </dgm:prSet>
      <dgm:spPr>
        <a:xfrm>
          <a:off x="962742" y="1716686"/>
          <a:ext cx="9208330" cy="490508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F9E5FAD-CE6D-48DF-9EAA-45196497C64E}" type="pres">
      <dgm:prSet presAssocID="{BCFA8379-BC13-4DED-A4DE-1AF9FAD573BA}" presName="accent_3" presStyleCnt="0"/>
      <dgm:spPr/>
    </dgm:pt>
    <dgm:pt modelId="{27B481B2-B838-454B-B0DA-690255E36D27}" type="pres">
      <dgm:prSet presAssocID="{BCFA8379-BC13-4DED-A4DE-1AF9FAD573BA}" presName="accentRepeatNode" presStyleLbl="solidFgAcc1" presStyleIdx="2" presStyleCnt="5" custLinFactY="11207" custLinFactNeighborX="-18616" custLinFactNeighborY="100000"/>
      <dgm:spPr/>
    </dgm:pt>
    <dgm:pt modelId="{49DBDF0A-4743-4C2E-A725-3C8A92C2AFE3}" type="pres">
      <dgm:prSet presAssocID="{4D80DEC5-2019-462A-91CC-52E22FAC658E}" presName="text_4" presStyleLbl="node1" presStyleIdx="3" presStyleCnt="5" custScaleX="105315" custScaleY="56880" custLinFactY="56729" custLinFactNeighborX="-393" custLinFactNeighborY="100000">
        <dgm:presLayoutVars>
          <dgm:bulletEnabled val="1"/>
        </dgm:presLayoutVars>
      </dgm:prSet>
      <dgm:spPr>
        <a:xfrm>
          <a:off x="962742" y="2451890"/>
          <a:ext cx="9208330" cy="490508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A20EC96A-D1FC-4BB6-8670-9EAD1B26A9FD}" type="pres">
      <dgm:prSet presAssocID="{4D80DEC5-2019-462A-91CC-52E22FAC658E}" presName="accent_4" presStyleCnt="0"/>
      <dgm:spPr/>
    </dgm:pt>
    <dgm:pt modelId="{CB854CA2-A52B-4A90-83F6-BA60028AC477}" type="pres">
      <dgm:prSet presAssocID="{4D80DEC5-2019-462A-91CC-52E22FAC658E}" presName="accentRepeatNode" presStyleLbl="solidFgAcc1" presStyleIdx="3" presStyleCnt="5" custLinFactY="25746" custLinFactNeighborX="-67453" custLinFactNeighborY="100000"/>
      <dgm:spPr/>
    </dgm:pt>
    <dgm:pt modelId="{DFB70557-4FDC-4526-BD47-2B75DE3FAAC8}" type="pres">
      <dgm:prSet presAssocID="{F6ACC4AF-8A48-4C26-B511-648B14AC66AC}" presName="text_5" presStyleLbl="node1" presStyleIdx="4" presStyleCnt="5" custScaleX="92546" custScaleY="73248" custLinFactY="-119513" custLinFactNeighborX="5862" custLinFactNeighborY="-2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07C04F5-16B0-4647-9258-CC19DA6A7376}" type="pres">
      <dgm:prSet presAssocID="{F6ACC4AF-8A48-4C26-B511-648B14AC66AC}" presName="accent_5" presStyleCnt="0"/>
      <dgm:spPr/>
    </dgm:pt>
    <dgm:pt modelId="{26E67604-9A3A-461C-ACA5-99FDC5C66EF8}" type="pres">
      <dgm:prSet presAssocID="{F6ACC4AF-8A48-4C26-B511-648B14AC66AC}" presName="accentRepeatNode" presStyleLbl="solidFgAcc1" presStyleIdx="4" presStyleCnt="5" custLinFactY="-100000" custLinFactNeighborX="74524" custLinFactNeighborY="-148792"/>
      <dgm:spPr/>
    </dgm:pt>
  </dgm:ptLst>
  <dgm:cxnLst>
    <dgm:cxn modelId="{7F0B20B1-EAFE-48B4-8F1D-496865BF72B2}" type="presOf" srcId="{4D80DEC5-2019-462A-91CC-52E22FAC658E}" destId="{49DBDF0A-4743-4C2E-A725-3C8A92C2AFE3}" srcOrd="0" destOrd="0" presId="urn:microsoft.com/office/officeart/2008/layout/VerticalCurvedList"/>
    <dgm:cxn modelId="{D9BD8F16-AF80-450A-AFC3-1A2D5C955029}" type="presOf" srcId="{54BF1C0F-A3E6-4D06-9426-F0BAF4E803AA}" destId="{2BD10AC3-EC81-4FFF-890C-DB57B489CFAC}" srcOrd="0" destOrd="0" presId="urn:microsoft.com/office/officeart/2008/layout/VerticalCurvedList"/>
    <dgm:cxn modelId="{2467BDAB-BE0D-4F7C-B137-C3F7F4B477AD}" srcId="{54BF1C0F-A3E6-4D06-9426-F0BAF4E803AA}" destId="{BCFA8379-BC13-4DED-A4DE-1AF9FAD573BA}" srcOrd="2" destOrd="0" parTransId="{8752968C-CF27-4973-8778-E0DB365CF8DA}" sibTransId="{7BC4BBD1-216D-42CC-9A70-E471103BF56F}"/>
    <dgm:cxn modelId="{EF0404BF-BD69-4F46-BAED-F6D669A2B360}" type="presOf" srcId="{78C94003-4DBE-4146-9DE5-22281EE867DF}" destId="{C9021DDB-F0EB-4672-A552-EC306533C645}" srcOrd="0" destOrd="0" presId="urn:microsoft.com/office/officeart/2008/layout/VerticalCurvedList"/>
    <dgm:cxn modelId="{08AC1728-BFA9-404B-8CE5-CA0F482C1576}" srcId="{54BF1C0F-A3E6-4D06-9426-F0BAF4E803AA}" destId="{F6ACC4AF-8A48-4C26-B511-648B14AC66AC}" srcOrd="4" destOrd="0" parTransId="{05B94F30-61BE-4469-A345-AB275BF7D141}" sibTransId="{FFA12020-3CFA-444A-AB0E-DF9B1CFF0605}"/>
    <dgm:cxn modelId="{5C703069-F420-4450-A196-7643823FE3C3}" type="presOf" srcId="{F6ACC4AF-8A48-4C26-B511-648B14AC66AC}" destId="{DFB70557-4FDC-4526-BD47-2B75DE3FAAC8}" srcOrd="0" destOrd="0" presId="urn:microsoft.com/office/officeart/2008/layout/VerticalCurvedList"/>
    <dgm:cxn modelId="{123EC893-1D61-4BCF-BDAC-983B33DAF589}" srcId="{54BF1C0F-A3E6-4D06-9426-F0BAF4E803AA}" destId="{4D80DEC5-2019-462A-91CC-52E22FAC658E}" srcOrd="3" destOrd="0" parTransId="{61360678-D7F6-48F8-B5A6-7347CD208B48}" sibTransId="{774ED355-CDEF-469C-BF7F-A0372557C988}"/>
    <dgm:cxn modelId="{7A4F91CC-C4E7-435C-A303-F061E99FEA3E}" srcId="{54BF1C0F-A3E6-4D06-9426-F0BAF4E803AA}" destId="{78C94003-4DBE-4146-9DE5-22281EE867DF}" srcOrd="0" destOrd="0" parTransId="{0EA157E6-CFA3-4406-A202-677638D68C7A}" sibTransId="{722D34C7-1A14-40AB-A216-056F42B949AD}"/>
    <dgm:cxn modelId="{4DB53E03-9309-4179-9ED2-B758F7BD93CE}" type="presOf" srcId="{3B2621C7-DDCE-4667-8F60-51F0ED5EBAAB}" destId="{703EBAA8-19C3-403E-BB6B-914CB25E4498}" srcOrd="0" destOrd="0" presId="urn:microsoft.com/office/officeart/2008/layout/VerticalCurvedList"/>
    <dgm:cxn modelId="{5D7D0E58-7B0D-4A51-A740-132BFC19BF97}" srcId="{54BF1C0F-A3E6-4D06-9426-F0BAF4E803AA}" destId="{3B2621C7-DDCE-4667-8F60-51F0ED5EBAAB}" srcOrd="1" destOrd="0" parTransId="{DD796ADE-95D9-44FB-9119-3A1E1ECD6751}" sibTransId="{FC5D3B7C-F803-43B4-AE26-5A5E13CCD79B}"/>
    <dgm:cxn modelId="{52913B10-4080-4810-81AF-D14808018D01}" type="presOf" srcId="{722D34C7-1A14-40AB-A216-056F42B949AD}" destId="{00B9AE66-4E0A-41F9-B873-A68BAE9385D5}" srcOrd="0" destOrd="0" presId="urn:microsoft.com/office/officeart/2008/layout/VerticalCurvedList"/>
    <dgm:cxn modelId="{D6EBBE4A-7529-4BC5-83CE-E15528DA42A8}" type="presOf" srcId="{BCFA8379-BC13-4DED-A4DE-1AF9FAD573BA}" destId="{2DAB3122-47A6-4DDB-A597-0093935B79BC}" srcOrd="0" destOrd="0" presId="urn:microsoft.com/office/officeart/2008/layout/VerticalCurvedList"/>
    <dgm:cxn modelId="{FC82B76F-5A55-48AF-9FF8-417083A3F7CB}" type="presParOf" srcId="{2BD10AC3-EC81-4FFF-890C-DB57B489CFAC}" destId="{06FBBC61-84FC-4031-B262-6CD8FDDD6659}" srcOrd="0" destOrd="0" presId="urn:microsoft.com/office/officeart/2008/layout/VerticalCurvedList"/>
    <dgm:cxn modelId="{855C7181-97BC-4E74-B998-318299D0AC31}" type="presParOf" srcId="{06FBBC61-84FC-4031-B262-6CD8FDDD6659}" destId="{6288B002-89C3-40A8-B8F3-9F255861BEEB}" srcOrd="0" destOrd="0" presId="urn:microsoft.com/office/officeart/2008/layout/VerticalCurvedList"/>
    <dgm:cxn modelId="{38B76115-A72F-422E-9930-9960A897F4EB}" type="presParOf" srcId="{6288B002-89C3-40A8-B8F3-9F255861BEEB}" destId="{F03B740E-4ABB-44ED-8A22-4A350F65A4BC}" srcOrd="0" destOrd="0" presId="urn:microsoft.com/office/officeart/2008/layout/VerticalCurvedList"/>
    <dgm:cxn modelId="{30B6860A-2A07-49BC-9B02-C8A1BEF75EA3}" type="presParOf" srcId="{6288B002-89C3-40A8-B8F3-9F255861BEEB}" destId="{00B9AE66-4E0A-41F9-B873-A68BAE9385D5}" srcOrd="1" destOrd="0" presId="urn:microsoft.com/office/officeart/2008/layout/VerticalCurvedList"/>
    <dgm:cxn modelId="{4B8CC36A-8554-4F5D-AA99-A111439F9972}" type="presParOf" srcId="{6288B002-89C3-40A8-B8F3-9F255861BEEB}" destId="{F089E16D-A222-4C2A-B1EA-F59E47EEDDCB}" srcOrd="2" destOrd="0" presId="urn:microsoft.com/office/officeart/2008/layout/VerticalCurvedList"/>
    <dgm:cxn modelId="{28C332B5-CB29-4EAB-A4E9-21FDDAB3EF1A}" type="presParOf" srcId="{6288B002-89C3-40A8-B8F3-9F255861BEEB}" destId="{295FB32A-E106-4E48-A6D2-7763D335D3B0}" srcOrd="3" destOrd="0" presId="urn:microsoft.com/office/officeart/2008/layout/VerticalCurvedList"/>
    <dgm:cxn modelId="{896C3961-3797-4579-A6B0-84F2FBD85312}" type="presParOf" srcId="{06FBBC61-84FC-4031-B262-6CD8FDDD6659}" destId="{C9021DDB-F0EB-4672-A552-EC306533C645}" srcOrd="1" destOrd="0" presId="urn:microsoft.com/office/officeart/2008/layout/VerticalCurvedList"/>
    <dgm:cxn modelId="{49C065A3-FEFA-45B3-940C-721002E05B97}" type="presParOf" srcId="{06FBBC61-84FC-4031-B262-6CD8FDDD6659}" destId="{A7531A7D-FCB0-4A63-8076-BB5663F0BF3D}" srcOrd="2" destOrd="0" presId="urn:microsoft.com/office/officeart/2008/layout/VerticalCurvedList"/>
    <dgm:cxn modelId="{A72BAB5A-2F62-4D72-B6E2-DDB2B3E44837}" type="presParOf" srcId="{A7531A7D-FCB0-4A63-8076-BB5663F0BF3D}" destId="{EDF18B6E-4ACC-498B-9A59-ACFA4159C089}" srcOrd="0" destOrd="0" presId="urn:microsoft.com/office/officeart/2008/layout/VerticalCurvedList"/>
    <dgm:cxn modelId="{D4AD61B9-38DA-49DD-BA83-80C6D8EBE4A9}" type="presParOf" srcId="{06FBBC61-84FC-4031-B262-6CD8FDDD6659}" destId="{703EBAA8-19C3-403E-BB6B-914CB25E4498}" srcOrd="3" destOrd="0" presId="urn:microsoft.com/office/officeart/2008/layout/VerticalCurvedList"/>
    <dgm:cxn modelId="{02456B38-00F8-4704-AEA4-298AFCFD1F7E}" type="presParOf" srcId="{06FBBC61-84FC-4031-B262-6CD8FDDD6659}" destId="{847AFA30-0C9D-4AA6-B63E-9D3F78997DD3}" srcOrd="4" destOrd="0" presId="urn:microsoft.com/office/officeart/2008/layout/VerticalCurvedList"/>
    <dgm:cxn modelId="{02BBA8E9-459E-4E14-84F3-18295A99FC7F}" type="presParOf" srcId="{847AFA30-0C9D-4AA6-B63E-9D3F78997DD3}" destId="{82C4150E-7E0D-4CB2-AF64-961380657DA8}" srcOrd="0" destOrd="0" presId="urn:microsoft.com/office/officeart/2008/layout/VerticalCurvedList"/>
    <dgm:cxn modelId="{079CCF80-3177-4714-AC34-7093833B6CA2}" type="presParOf" srcId="{06FBBC61-84FC-4031-B262-6CD8FDDD6659}" destId="{2DAB3122-47A6-4DDB-A597-0093935B79BC}" srcOrd="5" destOrd="0" presId="urn:microsoft.com/office/officeart/2008/layout/VerticalCurvedList"/>
    <dgm:cxn modelId="{19F9CA9F-FCF0-41B5-8415-8293A59BC04D}" type="presParOf" srcId="{06FBBC61-84FC-4031-B262-6CD8FDDD6659}" destId="{5F9E5FAD-CE6D-48DF-9EAA-45196497C64E}" srcOrd="6" destOrd="0" presId="urn:microsoft.com/office/officeart/2008/layout/VerticalCurvedList"/>
    <dgm:cxn modelId="{38546D1A-B87D-4EC8-B301-77613A673B3E}" type="presParOf" srcId="{5F9E5FAD-CE6D-48DF-9EAA-45196497C64E}" destId="{27B481B2-B838-454B-B0DA-690255E36D27}" srcOrd="0" destOrd="0" presId="urn:microsoft.com/office/officeart/2008/layout/VerticalCurvedList"/>
    <dgm:cxn modelId="{87F886A1-6751-4864-8B76-A6DD95986A2A}" type="presParOf" srcId="{06FBBC61-84FC-4031-B262-6CD8FDDD6659}" destId="{49DBDF0A-4743-4C2E-A725-3C8A92C2AFE3}" srcOrd="7" destOrd="0" presId="urn:microsoft.com/office/officeart/2008/layout/VerticalCurvedList"/>
    <dgm:cxn modelId="{D19C9786-A3F7-4F95-891F-E399B2352E58}" type="presParOf" srcId="{06FBBC61-84FC-4031-B262-6CD8FDDD6659}" destId="{A20EC96A-D1FC-4BB6-8670-9EAD1B26A9FD}" srcOrd="8" destOrd="0" presId="urn:microsoft.com/office/officeart/2008/layout/VerticalCurvedList"/>
    <dgm:cxn modelId="{EA625A84-C62E-4856-8423-C78815DA271C}" type="presParOf" srcId="{A20EC96A-D1FC-4BB6-8670-9EAD1B26A9FD}" destId="{CB854CA2-A52B-4A90-83F6-BA60028AC477}" srcOrd="0" destOrd="0" presId="urn:microsoft.com/office/officeart/2008/layout/VerticalCurvedList"/>
    <dgm:cxn modelId="{9107048C-E801-4C6A-B022-6EE9D0062D0D}" type="presParOf" srcId="{06FBBC61-84FC-4031-B262-6CD8FDDD6659}" destId="{DFB70557-4FDC-4526-BD47-2B75DE3FAAC8}" srcOrd="9" destOrd="0" presId="urn:microsoft.com/office/officeart/2008/layout/VerticalCurvedList"/>
    <dgm:cxn modelId="{8351763E-87C7-431E-A939-8F8AA4F0BCCE}" type="presParOf" srcId="{06FBBC61-84FC-4031-B262-6CD8FDDD6659}" destId="{C07C04F5-16B0-4647-9258-CC19DA6A7376}" srcOrd="10" destOrd="0" presId="urn:microsoft.com/office/officeart/2008/layout/VerticalCurvedList"/>
    <dgm:cxn modelId="{1EB84A22-8A4C-45EA-AC48-6DA108CA3A86}" type="presParOf" srcId="{C07C04F5-16B0-4647-9258-CC19DA6A7376}" destId="{26E67604-9A3A-461C-ACA5-99FDC5C66EF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7E35F-5A2A-475A-9916-CCFF1BDE4C2F}">
      <dsp:nvSpPr>
        <dsp:cNvPr id="0" name=""/>
        <dsp:cNvSpPr/>
      </dsp:nvSpPr>
      <dsp:spPr>
        <a:xfrm>
          <a:off x="0" y="0"/>
          <a:ext cx="3670101" cy="4439489"/>
        </a:xfrm>
        <a:prstGeom prst="roundRect">
          <a:avLst>
            <a:gd name="adj" fmla="val 10000"/>
          </a:avLst>
        </a:prstGeom>
        <a:solidFill>
          <a:srgbClr val="ED1C24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Федеральный закон Российской Федерации № 416-ФЗ от 30.12.12 г. «О водоснабжении и водоотведении»</a:t>
          </a:r>
        </a:p>
      </dsp:txBody>
      <dsp:txXfrm>
        <a:off x="0" y="1775795"/>
        <a:ext cx="3670101" cy="1775795"/>
      </dsp:txXfrm>
    </dsp:sp>
    <dsp:sp modelId="{6B4D0E03-8A7C-496E-A0F8-32E36907BE70}">
      <dsp:nvSpPr>
        <dsp:cNvPr id="0" name=""/>
        <dsp:cNvSpPr/>
      </dsp:nvSpPr>
      <dsp:spPr>
        <a:xfrm>
          <a:off x="1001967" y="271780"/>
          <a:ext cx="1478349" cy="147834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F735-C5AB-4CAB-A840-084371C05793}">
      <dsp:nvSpPr>
        <dsp:cNvPr id="0" name=""/>
        <dsp:cNvSpPr/>
      </dsp:nvSpPr>
      <dsp:spPr>
        <a:xfrm>
          <a:off x="3709419" y="0"/>
          <a:ext cx="3670101" cy="4439489"/>
        </a:xfrm>
        <a:prstGeom prst="roundRect">
          <a:avLst>
            <a:gd name="adj" fmla="val 10000"/>
          </a:avLst>
        </a:prstGeom>
        <a:solidFill>
          <a:srgbClr val="002060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Постановление Правительства РФ от 05.09.2013 г.  № 782 "О схемах водоснабжения и водоотведения"</a:t>
          </a:r>
        </a:p>
      </dsp:txBody>
      <dsp:txXfrm>
        <a:off x="3709419" y="1775795"/>
        <a:ext cx="3670101" cy="1775795"/>
      </dsp:txXfrm>
    </dsp:sp>
    <dsp:sp modelId="{F0AEB1D5-C75B-45BD-AA4F-D0399B5971C4}">
      <dsp:nvSpPr>
        <dsp:cNvPr id="0" name=""/>
        <dsp:cNvSpPr/>
      </dsp:nvSpPr>
      <dsp:spPr>
        <a:xfrm>
          <a:off x="4851565" y="275609"/>
          <a:ext cx="1478349" cy="147834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E5BD8-D620-4CE4-98F2-7CE3014347D0}">
      <dsp:nvSpPr>
        <dsp:cNvPr id="0" name=""/>
        <dsp:cNvSpPr/>
      </dsp:nvSpPr>
      <dsp:spPr>
        <a:xfrm>
          <a:off x="298268" y="3551591"/>
          <a:ext cx="6860176" cy="66592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3A48-ED94-4DFF-AA1D-BB5403CBD682}">
      <dsp:nvSpPr>
        <dsp:cNvPr id="0" name=""/>
        <dsp:cNvSpPr/>
      </dsp:nvSpPr>
      <dsp:spPr>
        <a:xfrm>
          <a:off x="0" y="50553"/>
          <a:ext cx="10695708" cy="175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Сорумское</a:t>
          </a:r>
          <a:r>
            <a:rPr lang="ru-RU" sz="2400" kern="1200" dirty="0" smtClean="0"/>
            <a:t> ЛПУ МГ ООО «Газпром </a:t>
          </a:r>
          <a:r>
            <a:rPr lang="ru-RU" sz="2400" kern="1200" dirty="0" err="1" smtClean="0"/>
            <a:t>трансгаз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Югорск</a:t>
          </a:r>
          <a:r>
            <a:rPr lang="ru-RU" sz="2400" kern="1200" dirty="0" smtClean="0"/>
            <a:t>» ПАО «Газпром»</a:t>
          </a:r>
        </a:p>
      </dsp:txBody>
      <dsp:txXfrm>
        <a:off x="0" y="50553"/>
        <a:ext cx="10695708" cy="1756800"/>
      </dsp:txXfrm>
    </dsp:sp>
    <dsp:sp modelId="{5FF78DD9-D65F-48E2-97CF-B7646D1F157F}">
      <dsp:nvSpPr>
        <dsp:cNvPr id="0" name=""/>
        <dsp:cNvSpPr/>
      </dsp:nvSpPr>
      <dsp:spPr>
        <a:xfrm>
          <a:off x="0" y="1792613"/>
          <a:ext cx="10695708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водоснабжение осуществляется водами подземного горизонта через </a:t>
          </a: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 скважин:</a:t>
          </a:r>
          <a:endParaRPr lang="ru-RU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 – эксплуатационных</a:t>
          </a:r>
          <a:endParaRPr lang="ru-RU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– наблюдательных</a:t>
          </a:r>
          <a:endParaRPr lang="ru-RU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792613"/>
        <a:ext cx="10695708" cy="2679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3A48-ED94-4DFF-AA1D-BB5403CBD682}">
      <dsp:nvSpPr>
        <dsp:cNvPr id="0" name=""/>
        <dsp:cNvSpPr/>
      </dsp:nvSpPr>
      <dsp:spPr>
        <a:xfrm>
          <a:off x="0" y="50553"/>
          <a:ext cx="10695708" cy="175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АО «ЮКЭК-Белоярский»</a:t>
          </a:r>
          <a:endParaRPr lang="ru-RU" sz="2400" b="1" i="0" kern="1200" dirty="0">
            <a:latin typeface="Arial" panose="020B0604020202020204" pitchFamily="34" charset="0"/>
            <a:ea typeface="Roboto" pitchFamily="2" charset="0"/>
            <a:cs typeface="Arial" panose="020B0604020202020204" pitchFamily="34" charset="0"/>
          </a:endParaRPr>
        </a:p>
      </dsp:txBody>
      <dsp:txXfrm>
        <a:off x="0" y="50553"/>
        <a:ext cx="10695708" cy="1756800"/>
      </dsp:txXfrm>
    </dsp:sp>
    <dsp:sp modelId="{5FF78DD9-D65F-48E2-97CF-B7646D1F157F}">
      <dsp:nvSpPr>
        <dsp:cNvPr id="0" name=""/>
        <dsp:cNvSpPr/>
      </dsp:nvSpPr>
      <dsp:spPr>
        <a:xfrm>
          <a:off x="0" y="1792613"/>
          <a:ext cx="10695708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водопроводные очистные сооружения проектной производительностью 1000 м³/</a:t>
          </a:r>
          <a:r>
            <a:rPr lang="ru-RU" sz="1400" kern="120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сут</a:t>
          </a: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(контейнерная станция водоподготовки «Кристалл-НК» -Р-42), введены в эксплуатацию в 2017 г. </a:t>
          </a:r>
          <a:endParaRPr lang="ru-RU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водопроводы общей протяженностью </a:t>
          </a:r>
          <a:r>
            <a:rPr lang="ru-RU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14,3 </a:t>
          </a:r>
          <a:r>
            <a:rPr lang="ru-RU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км</a:t>
          </a:r>
        </a:p>
      </dsp:txBody>
      <dsp:txXfrm>
        <a:off x="0" y="1792613"/>
        <a:ext cx="10695708" cy="2679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8F1CE-640F-4F25-9B81-AC12C01EFF55}">
      <dsp:nvSpPr>
        <dsp:cNvPr id="0" name=""/>
        <dsp:cNvSpPr/>
      </dsp:nvSpPr>
      <dsp:spPr>
        <a:xfrm>
          <a:off x="0" y="0"/>
          <a:ext cx="9883850" cy="1479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Вода, подаваемая потребителю после очистки, не соответствует требованиям ГОСТ Р 51232-98 «Вода питьевая» и СанПиН 2.1.4.1074-01 «Питьевая вода. Гигиенические требования. Контроль качества» по показателю «Марганец»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4751" y="0"/>
        <a:ext cx="7759098" cy="1479814"/>
      </dsp:txXfrm>
    </dsp:sp>
    <dsp:sp modelId="{0926B842-563D-4335-ACD6-D8970BAF7E8A}">
      <dsp:nvSpPr>
        <dsp:cNvPr id="0" name=""/>
        <dsp:cNvSpPr/>
      </dsp:nvSpPr>
      <dsp:spPr>
        <a:xfrm>
          <a:off x="147981" y="147981"/>
          <a:ext cx="1976770" cy="11838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015DC-374E-47D8-8BDF-4A64206EC89F}">
      <dsp:nvSpPr>
        <dsp:cNvPr id="0" name=""/>
        <dsp:cNvSpPr/>
      </dsp:nvSpPr>
      <dsp:spPr>
        <a:xfrm>
          <a:off x="0" y="1627795"/>
          <a:ext cx="9883850" cy="1479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Высокий износ водопроводных сетей (большая часть сетей эксплуатируется более 30 лет). Отсутствие системы автоматического регулирования и современных систем контроля и сигнализации</a:t>
          </a:r>
        </a:p>
      </dsp:txBody>
      <dsp:txXfrm>
        <a:off x="2124751" y="1627795"/>
        <a:ext cx="7759098" cy="1479814"/>
      </dsp:txXfrm>
    </dsp:sp>
    <dsp:sp modelId="{8AACAF66-6F33-4D25-B493-5D6E7DC42C43}">
      <dsp:nvSpPr>
        <dsp:cNvPr id="0" name=""/>
        <dsp:cNvSpPr/>
      </dsp:nvSpPr>
      <dsp:spPr>
        <a:xfrm>
          <a:off x="147981" y="1775777"/>
          <a:ext cx="1976770" cy="11838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1BCEE-20AC-454C-BE5A-7CD7B450F259}">
      <dsp:nvSpPr>
        <dsp:cNvPr id="0" name=""/>
        <dsp:cNvSpPr/>
      </dsp:nvSpPr>
      <dsp:spPr>
        <a:xfrm>
          <a:off x="0" y="3255591"/>
          <a:ext cx="9883850" cy="1479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Отсутствие приборов учёта у многих абонентов и на водозаборных сооружениях</a:t>
          </a:r>
        </a:p>
      </dsp:txBody>
      <dsp:txXfrm>
        <a:off x="2124751" y="3255591"/>
        <a:ext cx="7759098" cy="1479814"/>
      </dsp:txXfrm>
    </dsp:sp>
    <dsp:sp modelId="{A4D6B94A-8C91-40C9-8C26-AF6C3C74AE8A}">
      <dsp:nvSpPr>
        <dsp:cNvPr id="0" name=""/>
        <dsp:cNvSpPr/>
      </dsp:nvSpPr>
      <dsp:spPr>
        <a:xfrm>
          <a:off x="147981" y="3403573"/>
          <a:ext cx="1976770" cy="11838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AE66-4E0A-41F9-B873-A68BAE9385D5}">
      <dsp:nvSpPr>
        <dsp:cNvPr id="0" name=""/>
        <dsp:cNvSpPr/>
      </dsp:nvSpPr>
      <dsp:spPr>
        <a:xfrm>
          <a:off x="-5582981" y="-854837"/>
          <a:ext cx="6648262" cy="6648262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21DDB-F0EB-4672-A552-EC306533C645}">
      <dsp:nvSpPr>
        <dsp:cNvPr id="0" name=""/>
        <dsp:cNvSpPr/>
      </dsp:nvSpPr>
      <dsp:spPr>
        <a:xfrm>
          <a:off x="685476" y="241284"/>
          <a:ext cx="7328189" cy="1492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0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Реконструкция ВЗУ и ВОС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с.п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Сорум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476" y="241284"/>
        <a:ext cx="7328189" cy="1492866"/>
      </dsp:txXfrm>
    </dsp:sp>
    <dsp:sp modelId="{EDF18B6E-4ACC-498B-9A59-ACFA4159C089}">
      <dsp:nvSpPr>
        <dsp:cNvPr id="0" name=""/>
        <dsp:cNvSpPr/>
      </dsp:nvSpPr>
      <dsp:spPr>
        <a:xfrm>
          <a:off x="68152" y="476721"/>
          <a:ext cx="1234647" cy="1234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EBAA8-19C3-403E-BB6B-914CB25E4498}">
      <dsp:nvSpPr>
        <dsp:cNvPr id="0" name=""/>
        <dsp:cNvSpPr/>
      </dsp:nvSpPr>
      <dsp:spPr>
        <a:xfrm>
          <a:off x="1351432" y="2064813"/>
          <a:ext cx="6364092" cy="987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41" tIns="35560" rIns="35560" bIns="355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Реконструкция изношенных напорно-разводящих водо-проводных сетей 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3,8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км</a:t>
          </a:r>
        </a:p>
      </dsp:txBody>
      <dsp:txXfrm>
        <a:off x="1351432" y="2064813"/>
        <a:ext cx="6364092" cy="987717"/>
      </dsp:txXfrm>
    </dsp:sp>
    <dsp:sp modelId="{82C4150E-7E0D-4CB2-AF64-961380657DA8}">
      <dsp:nvSpPr>
        <dsp:cNvPr id="0" name=""/>
        <dsp:cNvSpPr/>
      </dsp:nvSpPr>
      <dsp:spPr>
        <a:xfrm>
          <a:off x="427187" y="1958298"/>
          <a:ext cx="1234647" cy="1234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1DE1A-881F-4B20-87C9-BF711736B4D1}">
      <dsp:nvSpPr>
        <dsp:cNvPr id="0" name=""/>
        <dsp:cNvSpPr/>
      </dsp:nvSpPr>
      <dsp:spPr>
        <a:xfrm>
          <a:off x="685476" y="3457011"/>
          <a:ext cx="7328189" cy="987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0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Строительство напорно-разводящих сетей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1,032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км</a:t>
          </a:r>
        </a:p>
      </dsp:txBody>
      <dsp:txXfrm>
        <a:off x="685476" y="3457011"/>
        <a:ext cx="7328189" cy="987717"/>
      </dsp:txXfrm>
    </dsp:sp>
    <dsp:sp modelId="{D44A86EE-97E6-4841-A368-521C06C12CE1}">
      <dsp:nvSpPr>
        <dsp:cNvPr id="0" name=""/>
        <dsp:cNvSpPr/>
      </dsp:nvSpPr>
      <dsp:spPr>
        <a:xfrm>
          <a:off x="68152" y="3333546"/>
          <a:ext cx="1234647" cy="1234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3A48-ED94-4DFF-AA1D-BB5403CBD682}">
      <dsp:nvSpPr>
        <dsp:cNvPr id="0" name=""/>
        <dsp:cNvSpPr/>
      </dsp:nvSpPr>
      <dsp:spPr>
        <a:xfrm>
          <a:off x="0" y="0"/>
          <a:ext cx="10695708" cy="175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Сорумское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ЛПУ МГ ООО «Газпром трансгаз Югорск»</a:t>
          </a:r>
          <a:endParaRPr lang="ru-RU" sz="2400" b="0" i="0" kern="1200" dirty="0">
            <a:latin typeface="Arial" panose="020B0604020202020204" pitchFamily="34" charset="0"/>
            <a:ea typeface="Roboto" pitchFamily="2" charset="0"/>
            <a:cs typeface="Arial" panose="020B0604020202020204" pitchFamily="34" charset="0"/>
          </a:endParaRPr>
        </a:p>
      </dsp:txBody>
      <dsp:txXfrm>
        <a:off x="0" y="0"/>
        <a:ext cx="10695708" cy="1756800"/>
      </dsp:txXfrm>
    </dsp:sp>
    <dsp:sp modelId="{5FF78DD9-D65F-48E2-97CF-B7646D1F157F}">
      <dsp:nvSpPr>
        <dsp:cNvPr id="0" name=""/>
        <dsp:cNvSpPr/>
      </dsp:nvSpPr>
      <dsp:spPr>
        <a:xfrm>
          <a:off x="0" y="1792613"/>
          <a:ext cx="10695708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13,27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км самотечных и напорных коллекторов</a:t>
          </a:r>
          <a:endParaRPr lang="ru-RU" sz="2000" b="1" i="0" kern="1200" dirty="0">
            <a:latin typeface="Arial" panose="020B0604020202020204" pitchFamily="34" charset="0"/>
            <a:ea typeface="Roboto" pitchFamily="2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Очистные сооружения, проектной мощностью </a:t>
          </a:r>
          <a:r>
            <a:rPr lang="ru-RU" sz="2000" b="0" i="0" kern="1200" dirty="0" smtClean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400 </a:t>
          </a:r>
          <a:r>
            <a:rPr lang="ru-RU" sz="2000" b="0" i="0" kern="12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куб</a:t>
          </a:r>
          <a:r>
            <a:rPr lang="ru-RU" sz="2000" b="0" i="0" kern="1200" dirty="0" smtClean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. м в </a:t>
          </a:r>
          <a:r>
            <a:rPr lang="ru-RU" sz="2000" b="0" i="0" kern="12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rPr>
            <a:t>сутки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 КНС производительностью 0,1 тыс. куб. м/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сут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92613"/>
        <a:ext cx="10695708" cy="2679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AE66-4E0A-41F9-B873-A68BAE9385D5}">
      <dsp:nvSpPr>
        <dsp:cNvPr id="0" name=""/>
        <dsp:cNvSpPr/>
      </dsp:nvSpPr>
      <dsp:spPr>
        <a:xfrm>
          <a:off x="-5359327" y="-806762"/>
          <a:ext cx="6272610" cy="6272610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21DDB-F0EB-4672-A552-EC306533C645}">
      <dsp:nvSpPr>
        <dsp:cNvPr id="0" name=""/>
        <dsp:cNvSpPr/>
      </dsp:nvSpPr>
      <dsp:spPr>
        <a:xfrm>
          <a:off x="516923" y="218650"/>
          <a:ext cx="7307601" cy="392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41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Строительство КОС  </a:t>
          </a:r>
          <a:r>
            <a:rPr lang="ru-RU" sz="1600" kern="1200" dirty="0" smtClean="0"/>
            <a:t>719 </a:t>
          </a:r>
          <a:r>
            <a:rPr lang="ru-RU" sz="1600" kern="1200" dirty="0"/>
            <a:t>м³/сутки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923" y="218650"/>
        <a:ext cx="7307601" cy="392047"/>
      </dsp:txXfrm>
    </dsp:sp>
    <dsp:sp modelId="{EDF18B6E-4ACC-498B-9A59-ACFA4159C089}">
      <dsp:nvSpPr>
        <dsp:cNvPr id="0" name=""/>
        <dsp:cNvSpPr/>
      </dsp:nvSpPr>
      <dsp:spPr>
        <a:xfrm>
          <a:off x="-16302" y="99302"/>
          <a:ext cx="728214" cy="72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EBAA8-19C3-403E-BB6B-914CB25E4498}">
      <dsp:nvSpPr>
        <dsp:cNvPr id="0" name=""/>
        <dsp:cNvSpPr/>
      </dsp:nvSpPr>
      <dsp:spPr>
        <a:xfrm>
          <a:off x="921541" y="1142872"/>
          <a:ext cx="6902957" cy="465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41" tIns="35560" rIns="35560" bIns="35560" numCol="1" spcCol="1270" anchor="ctr" anchorCtr="0">
          <a:noAutofit/>
        </a:bodyPr>
        <a:lstStyle/>
        <a:p>
          <a:pPr marL="93663" lvl="0" indent="84138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Строительство </a:t>
          </a:r>
          <a:r>
            <a:rPr lang="ru-RU" sz="1600" kern="1200" dirty="0" smtClean="0"/>
            <a:t>ГКНС</a:t>
          </a:r>
          <a:r>
            <a:rPr lang="ru-RU" sz="1600" kern="1200" dirty="0"/>
            <a:t>, производительностью 60 м³/ч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41" y="1142872"/>
        <a:ext cx="6902957" cy="465719"/>
      </dsp:txXfrm>
    </dsp:sp>
    <dsp:sp modelId="{82C4150E-7E0D-4CB2-AF64-961380657DA8}">
      <dsp:nvSpPr>
        <dsp:cNvPr id="0" name=""/>
        <dsp:cNvSpPr/>
      </dsp:nvSpPr>
      <dsp:spPr>
        <a:xfrm>
          <a:off x="443125" y="978815"/>
          <a:ext cx="728214" cy="72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B3122-47A6-4DDB-A597-0093935B79BC}">
      <dsp:nvSpPr>
        <dsp:cNvPr id="0" name=""/>
        <dsp:cNvSpPr/>
      </dsp:nvSpPr>
      <dsp:spPr>
        <a:xfrm>
          <a:off x="866216" y="3005459"/>
          <a:ext cx="6958295" cy="35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41" tIns="35560" rIns="35560" bIns="35560" numCol="1" spcCol="1270" anchor="ctr" anchorCtr="0">
          <a:noAutofit/>
        </a:bodyPr>
        <a:lstStyle/>
        <a:p>
          <a:pPr marL="0" lvl="0" indent="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/>
            <a:t>Строительство напорных коллекторов 0,8 км</a:t>
          </a:r>
          <a:endParaRPr lang="ru-RU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66216" y="3005459"/>
        <a:ext cx="6958295" cy="354250"/>
      </dsp:txXfrm>
    </dsp:sp>
    <dsp:sp modelId="{27B481B2-B838-454B-B0DA-690255E36D27}">
      <dsp:nvSpPr>
        <dsp:cNvPr id="0" name=""/>
        <dsp:cNvSpPr/>
      </dsp:nvSpPr>
      <dsp:spPr>
        <a:xfrm>
          <a:off x="393711" y="2775261"/>
          <a:ext cx="728214" cy="72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BDF0A-4743-4C2E-A725-3C8A92C2AFE3}">
      <dsp:nvSpPr>
        <dsp:cNvPr id="0" name=""/>
        <dsp:cNvSpPr/>
      </dsp:nvSpPr>
      <dsp:spPr>
        <a:xfrm>
          <a:off x="554683" y="3950496"/>
          <a:ext cx="7269850" cy="331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41" tIns="35560" rIns="35560" bIns="35560" numCol="1" spcCol="1270" anchor="ctr" anchorCtr="0">
          <a:noAutofit/>
        </a:bodyPr>
        <a:lstStyle/>
        <a:p>
          <a:pPr marL="0" lvl="0" indent="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Строительство самотечных канализационных сетей </a:t>
          </a:r>
          <a:r>
            <a:rPr lang="ru-RU" sz="1600" kern="1200" dirty="0" smtClean="0"/>
            <a:t>3,5 </a:t>
          </a:r>
          <a:r>
            <a:rPr lang="ru-RU" sz="1600" kern="1200" dirty="0"/>
            <a:t>км</a:t>
          </a:r>
          <a:endParaRPr lang="ru-RU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4683" y="3950496"/>
        <a:ext cx="7269850" cy="331366"/>
      </dsp:txXfrm>
    </dsp:sp>
    <dsp:sp modelId="{CB854CA2-A52B-4A90-83F6-BA60028AC477}">
      <dsp:nvSpPr>
        <dsp:cNvPr id="0" name=""/>
        <dsp:cNvSpPr/>
      </dsp:nvSpPr>
      <dsp:spPr>
        <a:xfrm>
          <a:off x="0" y="3754714"/>
          <a:ext cx="728214" cy="72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70557-4FDC-4526-BD47-2B75DE3FAAC8}">
      <dsp:nvSpPr>
        <dsp:cNvPr id="0" name=""/>
        <dsp:cNvSpPr/>
      </dsp:nvSpPr>
      <dsp:spPr>
        <a:xfrm>
          <a:off x="1049758" y="2001944"/>
          <a:ext cx="6774748" cy="426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417" tIns="40640" rIns="40640" bIns="40640" numCol="1" spcCol="1270" anchor="ctr" anchorCtr="0">
          <a:noAutofit/>
        </a:bodyPr>
        <a:lstStyle/>
        <a:p>
          <a:pPr marL="93663" lvl="0" indent="84138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Реконструкция изношенных канализационных сетей 1,8 км</a:t>
          </a:r>
          <a:endParaRPr lang="ru-RU" sz="1600" kern="1200" dirty="0"/>
        </a:p>
      </dsp:txBody>
      <dsp:txXfrm>
        <a:off x="1049758" y="2001944"/>
        <a:ext cx="6774748" cy="426722"/>
      </dsp:txXfrm>
    </dsp:sp>
    <dsp:sp modelId="{26E67604-9A3A-461C-ACA5-99FDC5C66EF8}">
      <dsp:nvSpPr>
        <dsp:cNvPr id="0" name=""/>
        <dsp:cNvSpPr/>
      </dsp:nvSpPr>
      <dsp:spPr>
        <a:xfrm>
          <a:off x="526392" y="1900851"/>
          <a:ext cx="728214" cy="72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1047-5879-4C35-82A4-886CA59D245C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F433C-91ED-4050-88FE-A245B396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6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EC7EB-C858-493C-8D7C-0AC053616A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4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4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98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87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34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2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8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0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F433C-91ED-4050-88FE-A245B396B5E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38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3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0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0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433C-91ED-4050-88FE-A245B396B5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3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1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4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3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9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4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9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2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8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ABE1-5FDF-4A7E-BB2E-B67E254F6070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7892-C324-4BEB-9623-0AA3FDE4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.emf"/><Relationship Id="rId10" Type="http://schemas.microsoft.com/office/2007/relationships/diagramDrawing" Target="../diagrams/drawing6.xml"/><Relationship Id="rId4" Type="http://schemas.openxmlformats.org/officeDocument/2006/relationships/image" Target="../media/image5.emf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14.png"/><Relationship Id="rId5" Type="http://schemas.openxmlformats.org/officeDocument/2006/relationships/image" Target="../media/image1.emf"/><Relationship Id="rId10" Type="http://schemas.microsoft.com/office/2007/relationships/diagramDrawing" Target="../diagrams/drawing7.xml"/><Relationship Id="rId4" Type="http://schemas.openxmlformats.org/officeDocument/2006/relationships/image" Target="../media/image5.emf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image" Target="../media/image5.e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.emf"/><Relationship Id="rId10" Type="http://schemas.microsoft.com/office/2007/relationships/diagramDrawing" Target="../diagrams/drawing2.xml"/><Relationship Id="rId4" Type="http://schemas.openxmlformats.org/officeDocument/2006/relationships/image" Target="../media/image5.emf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.emf"/><Relationship Id="rId10" Type="http://schemas.microsoft.com/office/2007/relationships/diagramDrawing" Target="../diagrams/drawing3.xml"/><Relationship Id="rId4" Type="http://schemas.openxmlformats.org/officeDocument/2006/relationships/image" Target="../media/image5.emf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.emf"/><Relationship Id="rId10" Type="http://schemas.microsoft.com/office/2007/relationships/diagramDrawing" Target="../diagrams/drawing4.xml"/><Relationship Id="rId4" Type="http://schemas.openxmlformats.org/officeDocument/2006/relationships/image" Target="../media/image1.emf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4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11" Type="http://schemas.microsoft.com/office/2007/relationships/diagramDrawing" Target="../diagrams/drawing5.xml"/><Relationship Id="rId5" Type="http://schemas.openxmlformats.org/officeDocument/2006/relationships/image" Target="../media/image5.emf"/><Relationship Id="rId10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A20F8C-CDA1-4BE9-9842-46BBEDF93918}"/>
              </a:ext>
            </a:extLst>
          </p:cNvPr>
          <p:cNvSpPr txBox="1"/>
          <p:nvPr/>
        </p:nvSpPr>
        <p:spPr>
          <a:xfrm>
            <a:off x="2081897" y="2918757"/>
            <a:ext cx="8631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схемы водоснабжения и водоотведения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сельского поселения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Сорум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Белоярского района Ханты-Мансийского автономного округа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период до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2029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33A44D-5070-432C-A18C-AF9B0DC4D3E6}"/>
              </a:ext>
            </a:extLst>
          </p:cNvPr>
          <p:cNvSpPr/>
          <p:nvPr/>
        </p:nvSpPr>
        <p:spPr>
          <a:xfrm>
            <a:off x="0" y="1406118"/>
            <a:ext cx="12192000" cy="1427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5BD814-AE99-4EEE-AEC3-8B2C7D37CF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62" y="6135284"/>
            <a:ext cx="2445385" cy="5562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5C2FAB-10CA-43D1-91C7-FDF257A8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4" y="2918757"/>
            <a:ext cx="1081321" cy="13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0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518073-FA75-4554-8AE9-E2F7C55B9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B8A8210-567F-41DC-B2D5-DE3B20907779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Общие сведения о системе водоотведения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AA668A-D0EF-41F1-8950-17D39878DA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52AF01-AD42-4954-B028-812D558387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8A16ABCE-CA49-4202-BD19-7F94D72ED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829189"/>
              </p:ext>
            </p:extLst>
          </p:nvPr>
        </p:nvGraphicFramePr>
        <p:xfrm>
          <a:off x="1306945" y="1621654"/>
          <a:ext cx="10695709" cy="450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407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518073-FA75-4554-8AE9-E2F7C55B9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B8A8210-567F-41DC-B2D5-DE3B20907779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Описание существующих проблем системы водоотведения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AA668A-D0EF-41F1-8950-17D39878DA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52AF01-AD42-4954-B028-812D558387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181" y="1430124"/>
            <a:ext cx="9925148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518073-FA75-4554-8AE9-E2F7C55B9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B8A8210-567F-41DC-B2D5-DE3B20907779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Технологические зоны системы водоотведения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AA668A-D0EF-41F1-8950-17D39878DA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52AF01-AD42-4954-B028-812D558387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840" y="1103150"/>
            <a:ext cx="6133830" cy="54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518073-FA75-4554-8AE9-E2F7C55B9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B8A8210-567F-41DC-B2D5-DE3B20907779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Мероприятия по реализации схемы водоотведения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AA668A-D0EF-41F1-8950-17D39878DA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52AF01-AD42-4954-B028-812D558387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430283C-FA66-4A7F-B139-EFF07791E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907933"/>
              </p:ext>
            </p:extLst>
          </p:nvPr>
        </p:nvGraphicFramePr>
        <p:xfrm>
          <a:off x="4062430" y="1190895"/>
          <a:ext cx="7824525" cy="465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6" descr="https://en.scratch-wiki.info/w/images/Calendar-logo.png">
            <a:extLst>
              <a:ext uri="{FF2B5EF4-FFF2-40B4-BE49-F238E27FC236}">
                <a16:creationId xmlns:a16="http://schemas.microsoft.com/office/drawing/2014/main" id="{112B633D-9CD0-439A-9C66-D9859893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8" y="2095264"/>
            <a:ext cx="2443248" cy="2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518073-FA75-4554-8AE9-E2F7C55B9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41564" y="0"/>
            <a:ext cx="2540404" cy="659793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B8A8210-567F-41DC-B2D5-DE3B20907779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endParaRPr lang="ru-RU" sz="2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AA668A-D0EF-41F1-8950-17D39878DA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52AF01-AD42-4954-B028-812D558387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400621-18A8-4B41-A383-52B3E55FD368}"/>
              </a:ext>
            </a:extLst>
          </p:cNvPr>
          <p:cNvSpPr/>
          <p:nvPr/>
        </p:nvSpPr>
        <p:spPr>
          <a:xfrm>
            <a:off x="5370235" y="2365149"/>
            <a:ext cx="6446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Общая сумма капиталовложений по Схеме водоотведения составит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C512CC-2FCC-4618-9C9C-58B735930D2D}"/>
              </a:ext>
            </a:extLst>
          </p:cNvPr>
          <p:cNvSpPr/>
          <p:nvPr/>
        </p:nvSpPr>
        <p:spPr>
          <a:xfrm>
            <a:off x="5951623" y="3319256"/>
            <a:ext cx="526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313 312,0 тыс.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Изображение выглядит как визитка&#10;&#10;Описание создано автоматически">
            <a:extLst>
              <a:ext uri="{FF2B5EF4-FFF2-40B4-BE49-F238E27FC236}">
                <a16:creationId xmlns:a16="http://schemas.microsoft.com/office/drawing/2014/main" id="{88E3AC5F-643F-444D-B936-A36178D6F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66" y="1761083"/>
            <a:ext cx="3741179" cy="37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1BF38A-0A3E-490E-8CB2-4244393E77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57" y="2375452"/>
            <a:ext cx="5216936" cy="118671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144C96-EA72-4493-A5CD-2642B5C7B568}"/>
              </a:ext>
            </a:extLst>
          </p:cNvPr>
          <p:cNvSpPr/>
          <p:nvPr/>
        </p:nvSpPr>
        <p:spPr>
          <a:xfrm>
            <a:off x="1041330" y="3727806"/>
            <a:ext cx="11160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«ЯНЭНЕРГО»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197227, г. Санкт-Петербург,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Комендантский пр-т 4,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лит. А, оф. 407, 422, 515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Тел: +7 (812) 449-03-16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sale-</a:t>
            </a:r>
            <a:r>
              <a:rPr lang="en-US" alt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otdel</a:t>
            </a: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US" alt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yandex</a:t>
            </a: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63F1AF-0EE2-4106-9BD4-AB5CF49B3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50BFB13-2CCC-4686-87B7-C7D26AB0EF62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1E9A89-BFB0-430C-AE76-05269F451C7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1B1EA3-2D4B-46EE-9B95-5C8A59C3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34" y="2473104"/>
            <a:ext cx="2720081" cy="27200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5BACD4-8723-4252-9F74-71E6F9559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5346" y="-1"/>
            <a:ext cx="2540404" cy="659793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2AD15C-30F0-4159-A18F-2AFF88C29793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Основание для разработки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F6E9E2-B6A7-4985-AA74-8565B5297A4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078297-B90E-4B5C-B0E7-FBAD08076F8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440A714-E105-4A8C-9A85-B40AA0DAF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395012"/>
              </p:ext>
            </p:extLst>
          </p:nvPr>
        </p:nvGraphicFramePr>
        <p:xfrm>
          <a:off x="1367833" y="1600219"/>
          <a:ext cx="7456714" cy="4439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5166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04471EE-6BF8-4F35-9DB7-9E88C8692613}"/>
              </a:ext>
            </a:extLst>
          </p:cNvPr>
          <p:cNvGrpSpPr/>
          <p:nvPr/>
        </p:nvGrpSpPr>
        <p:grpSpPr>
          <a:xfrm>
            <a:off x="8671312" y="7640711"/>
            <a:ext cx="3258848" cy="2854800"/>
            <a:chOff x="7416441" y="1505520"/>
            <a:chExt cx="3258848" cy="28548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CEECC31-5104-4A9B-B945-D3D53D20A523}"/>
                </a:ext>
              </a:extLst>
            </p:cNvPr>
            <p:cNvSpPr/>
            <p:nvPr/>
          </p:nvSpPr>
          <p:spPr>
            <a:xfrm>
              <a:off x="7416441" y="1505520"/>
              <a:ext cx="3258848" cy="2854800"/>
            </a:xfrm>
            <a:prstGeom prst="rect">
              <a:avLst/>
            </a:prstGeom>
            <a:solidFill>
              <a:srgbClr val="E6E7E8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A289E1-292F-47ED-BEC8-E7227B23E859}"/>
                </a:ext>
              </a:extLst>
            </p:cNvPr>
            <p:cNvSpPr txBox="1"/>
            <p:nvPr/>
          </p:nvSpPr>
          <p:spPr>
            <a:xfrm>
              <a:off x="7416441" y="1505520"/>
              <a:ext cx="3258848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1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4687052-558A-451B-88C3-C62EFEE8E7FB}"/>
              </a:ext>
            </a:extLst>
          </p:cNvPr>
          <p:cNvSpPr txBox="1"/>
          <p:nvPr/>
        </p:nvSpPr>
        <p:spPr>
          <a:xfrm>
            <a:off x="9559895" y="4539125"/>
            <a:ext cx="2256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8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E1CD75-F93D-421D-8526-24F9CECB5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41564" y="-73882"/>
            <a:ext cx="2540404" cy="659793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86096E0-7028-4E87-A8F3-26932BF395FF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Общие сведения о системе водоснабжения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A1C9450-26AD-4C2B-A2E4-5122D11ED37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1FD505-27B5-4113-AC81-DF5C89E9A2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3176B591-4363-4A19-B5F3-4176C0D39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284152"/>
              </p:ext>
            </p:extLst>
          </p:nvPr>
        </p:nvGraphicFramePr>
        <p:xfrm>
          <a:off x="1306945" y="1621654"/>
          <a:ext cx="10695709" cy="450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12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04471EE-6BF8-4F35-9DB7-9E88C8692613}"/>
              </a:ext>
            </a:extLst>
          </p:cNvPr>
          <p:cNvGrpSpPr/>
          <p:nvPr/>
        </p:nvGrpSpPr>
        <p:grpSpPr>
          <a:xfrm>
            <a:off x="8671312" y="7640711"/>
            <a:ext cx="3258848" cy="2854800"/>
            <a:chOff x="7416441" y="1505520"/>
            <a:chExt cx="3258848" cy="28548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CEECC31-5104-4A9B-B945-D3D53D20A523}"/>
                </a:ext>
              </a:extLst>
            </p:cNvPr>
            <p:cNvSpPr/>
            <p:nvPr/>
          </p:nvSpPr>
          <p:spPr>
            <a:xfrm>
              <a:off x="7416441" y="1505520"/>
              <a:ext cx="3258848" cy="2854800"/>
            </a:xfrm>
            <a:prstGeom prst="rect">
              <a:avLst/>
            </a:prstGeom>
            <a:solidFill>
              <a:srgbClr val="E6E7E8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A289E1-292F-47ED-BEC8-E7227B23E859}"/>
                </a:ext>
              </a:extLst>
            </p:cNvPr>
            <p:cNvSpPr txBox="1"/>
            <p:nvPr/>
          </p:nvSpPr>
          <p:spPr>
            <a:xfrm>
              <a:off x="7416441" y="1505520"/>
              <a:ext cx="3258848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1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4687052-558A-451B-88C3-C62EFEE8E7FB}"/>
              </a:ext>
            </a:extLst>
          </p:cNvPr>
          <p:cNvSpPr txBox="1"/>
          <p:nvPr/>
        </p:nvSpPr>
        <p:spPr>
          <a:xfrm>
            <a:off x="9559895" y="4539125"/>
            <a:ext cx="2256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8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E1CD75-F93D-421D-8526-24F9CECB5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41564" y="-73882"/>
            <a:ext cx="2540404" cy="659793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86096E0-7028-4E87-A8F3-26932BF395FF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Общие сведения о системе водоснабжения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A1C9450-26AD-4C2B-A2E4-5122D11ED37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1FD505-27B5-4113-AC81-DF5C89E9A2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3176B591-4363-4A19-B5F3-4176C0D39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167785"/>
              </p:ext>
            </p:extLst>
          </p:nvPr>
        </p:nvGraphicFramePr>
        <p:xfrm>
          <a:off x="1306945" y="1621654"/>
          <a:ext cx="10695709" cy="450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346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AF33BF-D741-4B55-A27A-62B9BF823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276CA4-1BD9-40D0-B683-5AA784A044BD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Описание существующих проблем системы водоснабжения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7CAC89-47B8-467B-8469-191A92B53D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4534DB-5940-4BEB-B869-C12CF5775D3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AA79772-6543-4EAA-AEA6-F7198B4B9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408499"/>
              </p:ext>
            </p:extLst>
          </p:nvPr>
        </p:nvGraphicFramePr>
        <p:xfrm>
          <a:off x="1514878" y="1357838"/>
          <a:ext cx="9883850" cy="473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899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865C99-A5D1-4AD7-B997-C98142500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C3BEFD-5725-46C9-9053-D3142D5ED670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Электронная модель схемы водоснабжения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71F0BB-DC00-4EFD-B00E-6D279C2B4C2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46D854-9B8E-471F-A96B-FB46C4EFDB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17C286-C94C-4AB1-A660-AD4547C4D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907" y="1129056"/>
            <a:ext cx="9159846" cy="49580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441972-A743-479F-9B02-6534EF4E8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02" y="3983653"/>
            <a:ext cx="2540404" cy="25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A45314-5553-43D0-8DFC-CDFC80CD8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A4C50E-93E2-4665-B3A4-291D5088E7AE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Зоны действия систем хозяйственно-питьевого водоснабжения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A63C8B-67E3-4E1D-971A-14A1B5A2B3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52FE2A-D761-41F9-841B-7D294454B3A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285" y="1209952"/>
            <a:ext cx="7389572" cy="53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en.scratch-wiki.info/w/images/Calendar-logo.png">
            <a:extLst>
              <a:ext uri="{FF2B5EF4-FFF2-40B4-BE49-F238E27FC236}">
                <a16:creationId xmlns:a16="http://schemas.microsoft.com/office/drawing/2014/main" id="{33853F73-A43A-477F-92A8-646769D9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13" y="2272729"/>
            <a:ext cx="2443248" cy="2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EA2AF6-B1EF-4384-A4BD-6E346B9F5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2859DA-3AF7-48C8-8888-B9B4EA95DF3B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Мероприятия по реализации схемы водоснабжения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E47506-7C4E-47EF-A044-6516942C545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E31982-66A8-400C-8317-61C27C84218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368CF47-DED7-4CAB-B208-B78C9E96C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575103"/>
              </p:ext>
            </p:extLst>
          </p:nvPr>
        </p:nvGraphicFramePr>
        <p:xfrm>
          <a:off x="3532598" y="1350669"/>
          <a:ext cx="8081818" cy="4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02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46713A-1343-4282-A200-890CA3C8974F}"/>
              </a:ext>
            </a:extLst>
          </p:cNvPr>
          <p:cNvSpPr/>
          <p:nvPr/>
        </p:nvSpPr>
        <p:spPr>
          <a:xfrm>
            <a:off x="4842733" y="2737238"/>
            <a:ext cx="6667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Общая сумма капиталовложений </a:t>
            </a:r>
          </a:p>
          <a:p>
            <a:pPr lvl="0"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 Схеме водоснабжения составит</a:t>
            </a:r>
          </a:p>
        </p:txBody>
      </p:sp>
      <p:pic>
        <p:nvPicPr>
          <p:cNvPr id="4" name="Рисунок 3" descr="Изображение выглядит как визитка&#10;&#10;Описание создано автоматически">
            <a:extLst>
              <a:ext uri="{FF2B5EF4-FFF2-40B4-BE49-F238E27FC236}">
                <a16:creationId xmlns:a16="http://schemas.microsoft.com/office/drawing/2014/main" id="{5731308C-1A45-4EE4-8326-CDF45C3F8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49" y="2065103"/>
            <a:ext cx="3252485" cy="32524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518073-FA75-4554-8AE9-E2F7C55B97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792"/>
          <a:stretch/>
        </p:blipFill>
        <p:spPr>
          <a:xfrm>
            <a:off x="-1" y="0"/>
            <a:ext cx="2540404" cy="659793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B8A8210-567F-41DC-B2D5-DE3B20907779}"/>
              </a:ext>
            </a:extLst>
          </p:cNvPr>
          <p:cNvSpPr/>
          <p:nvPr/>
        </p:nvSpPr>
        <p:spPr>
          <a:xfrm>
            <a:off x="981075" y="645213"/>
            <a:ext cx="11169361" cy="4706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rgbClr val="E6E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Финансирование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AA668A-D0EF-41F1-8950-17D39878DAB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-4393" r="3381" b="-5"/>
          <a:stretch/>
        </p:blipFill>
        <p:spPr>
          <a:xfrm rot="10800000">
            <a:off x="-1" y="6524057"/>
            <a:ext cx="12191999" cy="1489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52AF01-AD42-4954-B028-812D558387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110873"/>
            <a:ext cx="2019205" cy="4593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91FF99-1C45-4F39-8FA2-2BE1FDB5388F}"/>
              </a:ext>
            </a:extLst>
          </p:cNvPr>
          <p:cNvSpPr/>
          <p:nvPr/>
        </p:nvSpPr>
        <p:spPr>
          <a:xfrm>
            <a:off x="5284538" y="3691345"/>
            <a:ext cx="5131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167 858,0 тыс.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4630</TotalTime>
  <Words>403</Words>
  <Application>Microsoft Office PowerPoint</Application>
  <PresentationFormat>Широкоэкранный</PresentationFormat>
  <Paragraphs>63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 Шанин</dc:creator>
  <cp:lastModifiedBy>IGOR</cp:lastModifiedBy>
  <cp:revision>301</cp:revision>
  <dcterms:created xsi:type="dcterms:W3CDTF">2019-01-23T14:40:12Z</dcterms:created>
  <dcterms:modified xsi:type="dcterms:W3CDTF">2020-08-01T07:19:18Z</dcterms:modified>
</cp:coreProperties>
</file>